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8"/>
  </p:notesMasterIdLst>
  <p:sldIdLst>
    <p:sldId id="256" r:id="rId2"/>
    <p:sldId id="262" r:id="rId3"/>
    <p:sldId id="312" r:id="rId4"/>
    <p:sldId id="259" r:id="rId5"/>
    <p:sldId id="326" r:id="rId6"/>
    <p:sldId id="263" r:id="rId7"/>
    <p:sldId id="307" r:id="rId8"/>
    <p:sldId id="260" r:id="rId9"/>
    <p:sldId id="308" r:id="rId10"/>
    <p:sldId id="327" r:id="rId11"/>
    <p:sldId id="310" r:id="rId12"/>
    <p:sldId id="329" r:id="rId13"/>
    <p:sldId id="317" r:id="rId14"/>
    <p:sldId id="318" r:id="rId15"/>
    <p:sldId id="320" r:id="rId16"/>
    <p:sldId id="321" r:id="rId17"/>
    <p:sldId id="322" r:id="rId18"/>
    <p:sldId id="332" r:id="rId19"/>
    <p:sldId id="333" r:id="rId20"/>
    <p:sldId id="334" r:id="rId21"/>
    <p:sldId id="336" r:id="rId22"/>
    <p:sldId id="335" r:id="rId23"/>
    <p:sldId id="316" r:id="rId24"/>
    <p:sldId id="265" r:id="rId25"/>
    <p:sldId id="337" r:id="rId26"/>
    <p:sldId id="314" r:id="rId27"/>
  </p:sldIdLst>
  <p:sldSz cx="9144000" cy="5143500" type="screen16x9"/>
  <p:notesSz cx="6858000" cy="9144000"/>
  <p:embeddedFontLst>
    <p:embeddedFont>
      <p:font typeface="Gill Sans Nova Cond" panose="020B0606020104020203" pitchFamily="34"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Helvetica Neue Light" panose="020B0604020202020204" charset="0"/>
      <p:regular r:id="rId37"/>
      <p:bold r:id="rId38"/>
      <p:italic r:id="rId39"/>
      <p:boldItalic r:id="rId40"/>
    </p:embeddedFont>
    <p:embeddedFont>
      <p:font typeface="Montserra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D"/>
    <a:srgbClr val="303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798504-0402-41B4-896E-CF2058AD80F5}">
  <a:tblStyle styleId="{74798504-0402-41B4-896E-CF2058AD80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94652" autoAdjust="0"/>
  </p:normalViewPr>
  <p:slideViewPr>
    <p:cSldViewPr>
      <p:cViewPr varScale="1">
        <p:scale>
          <a:sx n="107" d="100"/>
          <a:sy n="107" d="100"/>
        </p:scale>
        <p:origin x="638"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942664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214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7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605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85d32b42a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85d32b42a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85d32b42a5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85d32b42a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7a49eac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7a49eac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5f12af02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5f12af0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4960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84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43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tle and three columns">
  <p:cSld name="CUSTOM_1">
    <p:spTree>
      <p:nvGrpSpPr>
        <p:cNvPr id="1" name="Shape 72"/>
        <p:cNvGrpSpPr/>
        <p:nvPr/>
      </p:nvGrpSpPr>
      <p:grpSpPr>
        <a:xfrm>
          <a:off x="0" y="0"/>
          <a:ext cx="0" cy="0"/>
          <a:chOff x="0" y="0"/>
          <a:chExt cx="0" cy="0"/>
        </a:xfrm>
      </p:grpSpPr>
      <p:sp>
        <p:nvSpPr>
          <p:cNvPr id="73" name="Google Shape;7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4"/>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4"/>
          <p:cNvGrpSpPr/>
          <p:nvPr/>
        </p:nvGrpSpPr>
        <p:grpSpPr>
          <a:xfrm flipH="1">
            <a:off x="8249902" y="4210039"/>
            <a:ext cx="817388" cy="1087138"/>
            <a:chOff x="6377563" y="1659325"/>
            <a:chExt cx="1152225" cy="1532475"/>
          </a:xfrm>
        </p:grpSpPr>
        <p:sp>
          <p:nvSpPr>
            <p:cNvPr id="76" name="Google Shape;76;p14"/>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4"/>
          <p:cNvGrpSpPr/>
          <p:nvPr/>
        </p:nvGrpSpPr>
        <p:grpSpPr>
          <a:xfrm flipH="1">
            <a:off x="8630897" y="4019552"/>
            <a:ext cx="608258" cy="1193779"/>
            <a:chOff x="7090388" y="1362675"/>
            <a:chExt cx="913575" cy="1793000"/>
          </a:xfrm>
        </p:grpSpPr>
        <p:sp>
          <p:nvSpPr>
            <p:cNvPr id="80" name="Google Shape;80;p14"/>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4"/>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4"/>
          <p:cNvSpPr txBox="1">
            <a:spLocks noGrp="1"/>
          </p:cNvSpPr>
          <p:nvPr>
            <p:ph type="subTitle" idx="1"/>
          </p:nvPr>
        </p:nvSpPr>
        <p:spPr>
          <a:xfrm>
            <a:off x="64592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4" name="Google Shape;84;p14"/>
          <p:cNvSpPr txBox="1">
            <a:spLocks noGrp="1"/>
          </p:cNvSpPr>
          <p:nvPr>
            <p:ph type="subTitle" idx="2"/>
          </p:nvPr>
        </p:nvSpPr>
        <p:spPr>
          <a:xfrm>
            <a:off x="691663"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5" name="Google Shape;85;p14"/>
          <p:cNvSpPr txBox="1">
            <a:spLocks noGrp="1"/>
          </p:cNvSpPr>
          <p:nvPr>
            <p:ph type="subTitle" idx="3"/>
          </p:nvPr>
        </p:nvSpPr>
        <p:spPr>
          <a:xfrm>
            <a:off x="338437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6" name="Google Shape;86;p14"/>
          <p:cNvSpPr txBox="1">
            <a:spLocks noGrp="1"/>
          </p:cNvSpPr>
          <p:nvPr>
            <p:ph type="subTitle" idx="4"/>
          </p:nvPr>
        </p:nvSpPr>
        <p:spPr>
          <a:xfrm>
            <a:off x="338438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7" name="Google Shape;87;p14"/>
          <p:cNvSpPr txBox="1">
            <a:spLocks noGrp="1"/>
          </p:cNvSpPr>
          <p:nvPr>
            <p:ph type="subTitle" idx="5"/>
          </p:nvPr>
        </p:nvSpPr>
        <p:spPr>
          <a:xfrm>
            <a:off x="6108438"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8" name="Google Shape;88;p14"/>
          <p:cNvSpPr txBox="1">
            <a:spLocks noGrp="1"/>
          </p:cNvSpPr>
          <p:nvPr>
            <p:ph type="subTitle" idx="6"/>
          </p:nvPr>
        </p:nvSpPr>
        <p:spPr>
          <a:xfrm>
            <a:off x="610843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tle and column">
  <p:cSld name="CUSTOM_4">
    <p:spTree>
      <p:nvGrpSpPr>
        <p:cNvPr id="1" name="Shape 111"/>
        <p:cNvGrpSpPr/>
        <p:nvPr/>
      </p:nvGrpSpPr>
      <p:grpSpPr>
        <a:xfrm>
          <a:off x="0" y="0"/>
          <a:ext cx="0" cy="0"/>
          <a:chOff x="0" y="0"/>
          <a:chExt cx="0" cy="0"/>
        </a:xfrm>
      </p:grpSpPr>
      <p:sp>
        <p:nvSpPr>
          <p:cNvPr id="112" name="Google Shape;112;p17"/>
          <p:cNvSpPr/>
          <p:nvPr/>
        </p:nvSpPr>
        <p:spPr>
          <a:xfrm>
            <a:off x="1855020" y="1616001"/>
            <a:ext cx="5433960" cy="2368697"/>
          </a:xfrm>
          <a:custGeom>
            <a:avLst/>
            <a:gdLst/>
            <a:ahLst/>
            <a:cxnLst/>
            <a:rect l="l" t="t" r="r" b="b"/>
            <a:pathLst>
              <a:path w="194122" h="84619" extrusionOk="0">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14" name="Google Shape;114;p17"/>
          <p:cNvSpPr txBox="1">
            <a:spLocks noGrp="1"/>
          </p:cNvSpPr>
          <p:nvPr>
            <p:ph type="sldNum" idx="12"/>
          </p:nvPr>
        </p:nvSpPr>
        <p:spPr>
          <a:xfrm flipH="1">
            <a:off x="141799" y="46244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15" name="Google Shape;115;p17"/>
          <p:cNvGrpSpPr/>
          <p:nvPr/>
        </p:nvGrpSpPr>
        <p:grpSpPr>
          <a:xfrm>
            <a:off x="95666" y="4171239"/>
            <a:ext cx="817388" cy="1087138"/>
            <a:chOff x="6377563" y="1659325"/>
            <a:chExt cx="1152225" cy="1532475"/>
          </a:xfrm>
        </p:grpSpPr>
        <p:sp>
          <p:nvSpPr>
            <p:cNvPr id="116" name="Google Shape;116;p17"/>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7"/>
          <p:cNvGrpSpPr/>
          <p:nvPr/>
        </p:nvGrpSpPr>
        <p:grpSpPr>
          <a:xfrm>
            <a:off x="-76198" y="3980752"/>
            <a:ext cx="608258" cy="1193779"/>
            <a:chOff x="7090388" y="1362675"/>
            <a:chExt cx="913575" cy="1793000"/>
          </a:xfrm>
        </p:grpSpPr>
        <p:sp>
          <p:nvSpPr>
            <p:cNvPr id="120" name="Google Shape;120;p17"/>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7"/>
          <p:cNvGrpSpPr/>
          <p:nvPr/>
        </p:nvGrpSpPr>
        <p:grpSpPr>
          <a:xfrm rot="10800000" flipH="1">
            <a:off x="6897063" y="3389527"/>
            <a:ext cx="2454725" cy="2075350"/>
            <a:chOff x="6981538" y="-300875"/>
            <a:chExt cx="2454725" cy="2075350"/>
          </a:xfrm>
        </p:grpSpPr>
        <p:sp>
          <p:nvSpPr>
            <p:cNvPr id="123" name="Google Shape;123;p17"/>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ubTitle" idx="1"/>
          </p:nvPr>
        </p:nvSpPr>
        <p:spPr>
          <a:xfrm>
            <a:off x="2883300" y="2211131"/>
            <a:ext cx="3377400" cy="1183200"/>
          </a:xfrm>
          <a:prstGeom prst="rect">
            <a:avLst/>
          </a:prstGeom>
        </p:spPr>
        <p:txBody>
          <a:bodyPr spcFirstLastPara="1" wrap="square" lIns="91425" tIns="91425" rIns="91425" bIns="91425" anchor="ctr" anchorCtr="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tle and three columns 2">
  <p:cSld name="CUSTOM_6">
    <p:spTree>
      <p:nvGrpSpPr>
        <p:cNvPr id="1" name="Shape 140"/>
        <p:cNvGrpSpPr/>
        <p:nvPr/>
      </p:nvGrpSpPr>
      <p:grpSpPr>
        <a:xfrm>
          <a:off x="0" y="0"/>
          <a:ext cx="0" cy="0"/>
          <a:chOff x="0" y="0"/>
          <a:chExt cx="0" cy="0"/>
        </a:xfrm>
      </p:grpSpPr>
      <p:sp>
        <p:nvSpPr>
          <p:cNvPr id="141" name="Google Shape;141;p19"/>
          <p:cNvSpPr/>
          <p:nvPr/>
        </p:nvSpPr>
        <p:spPr>
          <a:xfrm rot="10800000" flipH="1">
            <a:off x="-1376573" y="-37469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142" name="Google Shape;142;p19"/>
          <p:cNvSpPr/>
          <p:nvPr/>
        </p:nvSpPr>
        <p:spPr>
          <a:xfrm rot="-10083919" flipH="1">
            <a:off x="-1299740" y="-309632"/>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10800000" flipH="1">
            <a:off x="-266700" y="1221744"/>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45" name="Google Shape;145;p19"/>
          <p:cNvSpPr txBox="1">
            <a:spLocks noGrp="1"/>
          </p:cNvSpPr>
          <p:nvPr>
            <p:ph type="subTitle" idx="1"/>
          </p:nvPr>
        </p:nvSpPr>
        <p:spPr>
          <a:xfrm>
            <a:off x="621392" y="1172823"/>
            <a:ext cx="1581900" cy="346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a:endParaRPr/>
          </a:p>
        </p:txBody>
      </p:sp>
      <p:sp>
        <p:nvSpPr>
          <p:cNvPr id="146" name="Google Shape;146;p19"/>
          <p:cNvSpPr txBox="1">
            <a:spLocks noGrp="1"/>
          </p:cNvSpPr>
          <p:nvPr>
            <p:ph type="subTitle" idx="2"/>
          </p:nvPr>
        </p:nvSpPr>
        <p:spPr>
          <a:xfrm>
            <a:off x="705875" y="3321200"/>
            <a:ext cx="1581900" cy="346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a:endParaRPr/>
          </a:p>
        </p:txBody>
      </p:sp>
      <p:sp>
        <p:nvSpPr>
          <p:cNvPr id="147" name="Google Shape;147;p19"/>
          <p:cNvSpPr txBox="1">
            <a:spLocks noGrp="1"/>
          </p:cNvSpPr>
          <p:nvPr>
            <p:ph type="subTitle" idx="3"/>
          </p:nvPr>
        </p:nvSpPr>
        <p:spPr>
          <a:xfrm>
            <a:off x="5002700" y="1555476"/>
            <a:ext cx="3495300" cy="2749800"/>
          </a:xfrm>
          <a:prstGeom prst="rect">
            <a:avLst/>
          </a:prstGeom>
        </p:spPr>
        <p:txBody>
          <a:bodyPr spcFirstLastPara="1" wrap="square" lIns="91425" tIns="91425" rIns="91425" bIns="91425" anchor="t" anchorCtr="0">
            <a:noAutofit/>
          </a:bodyPr>
          <a:lstStyle>
            <a:lvl1pPr lvl="0">
              <a:spcBef>
                <a:spcPts val="0"/>
              </a:spcBef>
              <a:spcAft>
                <a:spcPts val="0"/>
              </a:spcAft>
              <a:buNone/>
              <a:defRPr sz="4000" b="1">
                <a:solidFill>
                  <a:schemeClr val="accent1"/>
                </a:solidFill>
                <a:latin typeface="Helvetica Neue"/>
                <a:ea typeface="Helvetica Neue"/>
                <a:cs typeface="Helvetica Neue"/>
                <a:sym typeface="Helvetica Neue"/>
              </a:defRPr>
            </a:lvl1pPr>
            <a:lvl2pPr lvl="1">
              <a:spcBef>
                <a:spcPts val="0"/>
              </a:spcBef>
              <a:spcAft>
                <a:spcPts val="0"/>
              </a:spcAft>
              <a:buNone/>
              <a:defRPr>
                <a:solidFill>
                  <a:schemeClr val="accent1"/>
                </a:solidFill>
              </a:defRPr>
            </a:lvl2pPr>
            <a:lvl3pPr lvl="2">
              <a:spcBef>
                <a:spcPts val="0"/>
              </a:spcBef>
              <a:spcAft>
                <a:spcPts val="0"/>
              </a:spcAft>
              <a:buNone/>
              <a:defRPr>
                <a:solidFill>
                  <a:schemeClr val="accent1"/>
                </a:solidFill>
              </a:defRPr>
            </a:lvl3pPr>
            <a:lvl4pPr lvl="3">
              <a:spcBef>
                <a:spcPts val="0"/>
              </a:spcBef>
              <a:spcAft>
                <a:spcPts val="0"/>
              </a:spcAft>
              <a:buNone/>
              <a:defRPr>
                <a:solidFill>
                  <a:schemeClr val="accent1"/>
                </a:solidFill>
              </a:defRPr>
            </a:lvl4pPr>
            <a:lvl5pPr lvl="4">
              <a:spcBef>
                <a:spcPts val="0"/>
              </a:spcBef>
              <a:spcAft>
                <a:spcPts val="0"/>
              </a:spcAft>
              <a:buNone/>
              <a:defRPr>
                <a:solidFill>
                  <a:schemeClr val="accent1"/>
                </a:solidFill>
              </a:defRPr>
            </a:lvl5pPr>
            <a:lvl6pPr lvl="5">
              <a:spcBef>
                <a:spcPts val="0"/>
              </a:spcBef>
              <a:spcAft>
                <a:spcPts val="0"/>
              </a:spcAft>
              <a:buNone/>
              <a:defRPr>
                <a:solidFill>
                  <a:schemeClr val="accent1"/>
                </a:solidFill>
              </a:defRPr>
            </a:lvl6pPr>
            <a:lvl7pPr lvl="6">
              <a:spcBef>
                <a:spcPts val="0"/>
              </a:spcBef>
              <a:spcAft>
                <a:spcPts val="0"/>
              </a:spcAft>
              <a:buNone/>
              <a:defRPr>
                <a:solidFill>
                  <a:schemeClr val="accent1"/>
                </a:solidFill>
              </a:defRPr>
            </a:lvl7pPr>
            <a:lvl8pPr lvl="7">
              <a:spcBef>
                <a:spcPts val="0"/>
              </a:spcBef>
              <a:spcAft>
                <a:spcPts val="0"/>
              </a:spcAft>
              <a:buNone/>
              <a:defRPr>
                <a:solidFill>
                  <a:schemeClr val="accent1"/>
                </a:solidFill>
              </a:defRPr>
            </a:lvl8pPr>
            <a:lvl9pPr lvl="8">
              <a:spcBef>
                <a:spcPts val="0"/>
              </a:spcBef>
              <a:spcAft>
                <a:spcPts val="0"/>
              </a:spcAft>
              <a:buNone/>
              <a:defRPr>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tle and background 5">
  <p:cSld name="CUSTOM_10">
    <p:spTree>
      <p:nvGrpSpPr>
        <p:cNvPr id="1" name="Shape 167"/>
        <p:cNvGrpSpPr/>
        <p:nvPr/>
      </p:nvGrpSpPr>
      <p:grpSpPr>
        <a:xfrm>
          <a:off x="0" y="0"/>
          <a:ext cx="0" cy="0"/>
          <a:chOff x="0" y="0"/>
          <a:chExt cx="0" cy="0"/>
        </a:xfrm>
      </p:grpSpPr>
      <p:sp>
        <p:nvSpPr>
          <p:cNvPr id="168" name="Google Shape;168;p23"/>
          <p:cNvSpPr/>
          <p:nvPr/>
        </p:nvSpPr>
        <p:spPr>
          <a:xfrm>
            <a:off x="4754226" y="2"/>
            <a:ext cx="4438131" cy="4186748"/>
          </a:xfrm>
          <a:custGeom>
            <a:avLst/>
            <a:gdLst/>
            <a:ahLst/>
            <a:cxnLst/>
            <a:rect l="l" t="t" r="r" b="b"/>
            <a:pathLst>
              <a:path w="67477" h="63655" extrusionOk="0">
                <a:moveTo>
                  <a:pt x="11686" y="1"/>
                </a:moveTo>
                <a:cubicBezTo>
                  <a:pt x="10853" y="4714"/>
                  <a:pt x="11767" y="9746"/>
                  <a:pt x="14301" y="13814"/>
                </a:cubicBezTo>
                <a:cubicBezTo>
                  <a:pt x="15520" y="15774"/>
                  <a:pt x="17099" y="17552"/>
                  <a:pt x="17810" y="19751"/>
                </a:cubicBezTo>
                <a:cubicBezTo>
                  <a:pt x="19410" y="24682"/>
                  <a:pt x="16129" y="29862"/>
                  <a:pt x="12382" y="33452"/>
                </a:cubicBezTo>
                <a:cubicBezTo>
                  <a:pt x="8639" y="37048"/>
                  <a:pt x="4104" y="40191"/>
                  <a:pt x="2128" y="44980"/>
                </a:cubicBezTo>
                <a:cubicBezTo>
                  <a:pt x="0" y="50134"/>
                  <a:pt x="1605" y="56594"/>
                  <a:pt x="5902" y="60149"/>
                </a:cubicBezTo>
                <a:cubicBezTo>
                  <a:pt x="8877" y="62614"/>
                  <a:pt x="12846" y="63655"/>
                  <a:pt x="16729" y="63655"/>
                </a:cubicBezTo>
                <a:cubicBezTo>
                  <a:pt x="16822" y="63655"/>
                  <a:pt x="16915" y="63654"/>
                  <a:pt x="17008" y="63653"/>
                </a:cubicBezTo>
                <a:cubicBezTo>
                  <a:pt x="20974" y="63592"/>
                  <a:pt x="24854" y="62546"/>
                  <a:pt x="28612" y="61292"/>
                </a:cubicBezTo>
                <a:cubicBezTo>
                  <a:pt x="42755" y="56579"/>
                  <a:pt x="55756" y="49002"/>
                  <a:pt x="67477" y="39739"/>
                </a:cubicBezTo>
                <a:lnTo>
                  <a:pt x="67477" y="6"/>
                </a:lnTo>
                <a:lnTo>
                  <a:pt x="67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5262256" y="397"/>
            <a:ext cx="4338946" cy="3874000"/>
          </a:xfrm>
          <a:custGeom>
            <a:avLst/>
            <a:gdLst/>
            <a:ahLst/>
            <a:cxnLst/>
            <a:rect l="l" t="t" r="r" b="b"/>
            <a:pathLst>
              <a:path w="65969" h="58900" extrusionOk="0">
                <a:moveTo>
                  <a:pt x="65430" y="0"/>
                </a:moveTo>
                <a:lnTo>
                  <a:pt x="65430" y="5"/>
                </a:lnTo>
                <a:lnTo>
                  <a:pt x="9639" y="5"/>
                </a:lnTo>
                <a:cubicBezTo>
                  <a:pt x="8802" y="4362"/>
                  <a:pt x="11767" y="9009"/>
                  <a:pt x="14301" y="12767"/>
                </a:cubicBezTo>
                <a:cubicBezTo>
                  <a:pt x="15520" y="14570"/>
                  <a:pt x="17105" y="16220"/>
                  <a:pt x="17816" y="18247"/>
                </a:cubicBezTo>
                <a:cubicBezTo>
                  <a:pt x="19415" y="22807"/>
                  <a:pt x="16130" y="27596"/>
                  <a:pt x="12387" y="30907"/>
                </a:cubicBezTo>
                <a:cubicBezTo>
                  <a:pt x="8639" y="34223"/>
                  <a:pt x="4109" y="37123"/>
                  <a:pt x="2129" y="41556"/>
                </a:cubicBezTo>
                <a:cubicBezTo>
                  <a:pt x="1" y="46315"/>
                  <a:pt x="1605" y="52282"/>
                  <a:pt x="5907" y="55562"/>
                </a:cubicBezTo>
                <a:cubicBezTo>
                  <a:pt x="7831" y="57035"/>
                  <a:pt x="9775" y="58899"/>
                  <a:pt x="14093" y="58899"/>
                </a:cubicBezTo>
                <a:cubicBezTo>
                  <a:pt x="16625" y="58899"/>
                  <a:pt x="19972" y="58258"/>
                  <a:pt x="24610" y="56522"/>
                </a:cubicBezTo>
                <a:cubicBezTo>
                  <a:pt x="36926" y="51916"/>
                  <a:pt x="54243" y="40378"/>
                  <a:pt x="65969" y="31821"/>
                </a:cubicBezTo>
                <a:lnTo>
                  <a:pt x="65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txBox="1">
            <a:spLocks noGrp="1"/>
          </p:cNvSpPr>
          <p:nvPr>
            <p:ph type="title"/>
          </p:nvPr>
        </p:nvSpPr>
        <p:spPr>
          <a:xfrm>
            <a:off x="718400" y="366010"/>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tle and column 2">
  <p:cSld name="CUSTOM_15">
    <p:spTree>
      <p:nvGrpSpPr>
        <p:cNvPr id="1" name="Shape 194"/>
        <p:cNvGrpSpPr/>
        <p:nvPr/>
      </p:nvGrpSpPr>
      <p:grpSpPr>
        <a:xfrm>
          <a:off x="0" y="0"/>
          <a:ext cx="0" cy="0"/>
          <a:chOff x="0" y="0"/>
          <a:chExt cx="0" cy="0"/>
        </a:xfrm>
      </p:grpSpPr>
      <p:sp>
        <p:nvSpPr>
          <p:cNvPr id="195" name="Google Shape;195;p29"/>
          <p:cNvSpPr/>
          <p:nvPr/>
        </p:nvSpPr>
        <p:spPr>
          <a:xfrm rot="9129524">
            <a:off x="-257809" y="3284194"/>
            <a:ext cx="3588893" cy="3021822"/>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925150" y="3529650"/>
            <a:ext cx="723900" cy="52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title"/>
          </p:nvPr>
        </p:nvSpPr>
        <p:spPr>
          <a:xfrm>
            <a:off x="611400" y="1659982"/>
            <a:ext cx="3278700" cy="38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98" name="Google Shape;198;p29"/>
          <p:cNvSpPr txBox="1">
            <a:spLocks noGrp="1"/>
          </p:cNvSpPr>
          <p:nvPr>
            <p:ph type="subTitle" idx="1"/>
          </p:nvPr>
        </p:nvSpPr>
        <p:spPr>
          <a:xfrm>
            <a:off x="632950" y="2290118"/>
            <a:ext cx="3423900" cy="1193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grpSp>
        <p:nvGrpSpPr>
          <p:cNvPr id="14" name="Google Shape;14;p3"/>
          <p:cNvGrpSpPr/>
          <p:nvPr/>
        </p:nvGrpSpPr>
        <p:grpSpPr>
          <a:xfrm>
            <a:off x="826471" y="531945"/>
            <a:ext cx="7491057" cy="4079610"/>
            <a:chOff x="841175" y="1036025"/>
            <a:chExt cx="5753500" cy="3133100"/>
          </a:xfrm>
        </p:grpSpPr>
        <p:sp>
          <p:nvSpPr>
            <p:cNvPr id="15" name="Google Shape;15;p3"/>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3"/>
          <p:cNvSpPr txBox="1">
            <a:spLocks noGrp="1"/>
          </p:cNvSpPr>
          <p:nvPr>
            <p:ph type="title"/>
          </p:nvPr>
        </p:nvSpPr>
        <p:spPr>
          <a:xfrm>
            <a:off x="1890000" y="2445890"/>
            <a:ext cx="53640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8" name="Google Shape;18;p3"/>
          <p:cNvSpPr txBox="1">
            <a:spLocks noGrp="1"/>
          </p:cNvSpPr>
          <p:nvPr>
            <p:ph type="title" idx="2" hasCustomPrompt="1"/>
          </p:nvPr>
        </p:nvSpPr>
        <p:spPr>
          <a:xfrm>
            <a:off x="3931500" y="1884600"/>
            <a:ext cx="12810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subTitle" idx="1"/>
          </p:nvPr>
        </p:nvSpPr>
        <p:spPr>
          <a:xfrm>
            <a:off x="5007000" y="2339677"/>
            <a:ext cx="3511500" cy="1178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rot="10636236">
            <a:off x="-1392045" y="-1087245"/>
            <a:ext cx="4443276" cy="3780872"/>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grpSp>
        <p:nvGrpSpPr>
          <p:cNvPr id="32" name="Google Shape;32;p7"/>
          <p:cNvGrpSpPr/>
          <p:nvPr/>
        </p:nvGrpSpPr>
        <p:grpSpPr>
          <a:xfrm>
            <a:off x="-1376573" y="-336035"/>
            <a:ext cx="8278950" cy="6237040"/>
            <a:chOff x="-1376573" y="-336035"/>
            <a:chExt cx="8278950" cy="6237040"/>
          </a:xfrm>
        </p:grpSpPr>
        <p:sp>
          <p:nvSpPr>
            <p:cNvPr id="33" name="Google Shape;33;p7"/>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 name="Google Shape;34;p7"/>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342900" y="3304925"/>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7"/>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lvl1pPr lvl="0" algn="l">
              <a:spcBef>
                <a:spcPts val="0"/>
              </a:spcBef>
              <a:spcAft>
                <a:spcPts val="0"/>
              </a:spcAft>
              <a:buSzPts val="28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a:endParaRPr/>
          </a:p>
        </p:txBody>
      </p:sp>
      <p:sp>
        <p:nvSpPr>
          <p:cNvPr id="37" name="Google Shape;37;p7"/>
          <p:cNvSpPr txBox="1">
            <a:spLocks noGrp="1"/>
          </p:cNvSpPr>
          <p:nvPr>
            <p:ph type="subTitle" idx="1"/>
          </p:nvPr>
        </p:nvSpPr>
        <p:spPr>
          <a:xfrm>
            <a:off x="627980" y="2199150"/>
            <a:ext cx="3423900" cy="11490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400" y="534975"/>
            <a:ext cx="7707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04025" y="2713700"/>
            <a:ext cx="6093300" cy="17109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marL="914400" lvl="1"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marL="1371600" lvl="2"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marL="1828800" lvl="3"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marL="2286000" lvl="4"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marL="2743200" lvl="5"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marL="3200400" lvl="6"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marL="3657600" lvl="7"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marL="4114800" lvl="8"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 id="2147483663" r:id="rId11"/>
    <p:sldLayoutId id="2147483665" r:id="rId12"/>
    <p:sldLayoutId id="2147483669"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2841422" y="1019097"/>
            <a:ext cx="5655300" cy="1459800"/>
          </a:xfrm>
          <a:prstGeom prst="rect">
            <a:avLst/>
          </a:prstGeom>
        </p:spPr>
        <p:txBody>
          <a:bodyPr spcFirstLastPara="1" wrap="square" lIns="91425" tIns="91425" rIns="91425" bIns="91425" anchor="t" anchorCtr="0">
            <a:noAutofit/>
          </a:bodyPr>
          <a:lstStyle/>
          <a:p>
            <a:pPr lvl="0"/>
            <a:r>
              <a:rPr lang="en-US" sz="4400" dirty="0">
                <a:solidFill>
                  <a:schemeClr val="accent2"/>
                </a:solidFill>
                <a:latin typeface="Montserrat" panose="020B0604020202020204" charset="0"/>
              </a:rPr>
              <a:t>   Skin Disease Detection </a:t>
            </a:r>
            <a:r>
              <a:rPr lang="en" sz="4400" dirty="0">
                <a:solidFill>
                  <a:schemeClr val="accent2"/>
                </a:solidFill>
              </a:rPr>
              <a:t>Application</a:t>
            </a:r>
            <a:endParaRPr sz="4400" dirty="0">
              <a:solidFill>
                <a:schemeClr val="accent2"/>
              </a:solidFill>
            </a:endParaRPr>
          </a:p>
        </p:txBody>
      </p:sp>
      <p:grpSp>
        <p:nvGrpSpPr>
          <p:cNvPr id="257" name="Google Shape;257;p39"/>
          <p:cNvGrpSpPr/>
          <p:nvPr/>
        </p:nvGrpSpPr>
        <p:grpSpPr>
          <a:xfrm>
            <a:off x="718405" y="875340"/>
            <a:ext cx="3644433" cy="3392799"/>
            <a:chOff x="-3142275" y="-3574825"/>
            <a:chExt cx="13789000" cy="12836925"/>
          </a:xfrm>
        </p:grpSpPr>
        <p:sp>
          <p:nvSpPr>
            <p:cNvPr id="258" name="Google Shape;258;p39"/>
            <p:cNvSpPr/>
            <p:nvPr/>
          </p:nvSpPr>
          <p:spPr>
            <a:xfrm>
              <a:off x="-3142275" y="2204675"/>
              <a:ext cx="13789000" cy="7057425"/>
            </a:xfrm>
            <a:custGeom>
              <a:avLst/>
              <a:gdLst/>
              <a:ahLst/>
              <a:cxnLst/>
              <a:rect l="l" t="t" r="r" b="b"/>
              <a:pathLst>
                <a:path w="551560" h="282297" extrusionOk="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5805425" y="5691775"/>
              <a:ext cx="3757500" cy="2320150"/>
            </a:xfrm>
            <a:custGeom>
              <a:avLst/>
              <a:gdLst/>
              <a:ahLst/>
              <a:cxnLst/>
              <a:rect l="l" t="t" r="r" b="b"/>
              <a:pathLst>
                <a:path w="150300" h="92806" extrusionOk="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p:nvPr/>
          </p:nvSpPr>
          <p:spPr>
            <a:xfrm>
              <a:off x="-2127800" y="4062600"/>
              <a:ext cx="5379725" cy="3098925"/>
            </a:xfrm>
            <a:custGeom>
              <a:avLst/>
              <a:gdLst/>
              <a:ahLst/>
              <a:cxnLst/>
              <a:rect l="l" t="t" r="r" b="b"/>
              <a:pathLst>
                <a:path w="215189" h="123957" extrusionOk="0">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9"/>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592350" y="3605050"/>
              <a:ext cx="1199350" cy="2599750"/>
            </a:xfrm>
            <a:custGeom>
              <a:avLst/>
              <a:gdLst/>
              <a:ahLst/>
              <a:cxnLst/>
              <a:rect l="l" t="t" r="r" b="b"/>
              <a:pathLst>
                <a:path w="47974" h="103990" extrusionOk="0">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a:off x="8553050" y="4545575"/>
              <a:ext cx="1714700" cy="1918050"/>
            </a:xfrm>
            <a:custGeom>
              <a:avLst/>
              <a:gdLst/>
              <a:ahLst/>
              <a:cxnLst/>
              <a:rect l="l" t="t" r="r" b="b"/>
              <a:pathLst>
                <a:path w="68588" h="76722" extrusionOk="0">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a:off x="8636250" y="4707350"/>
              <a:ext cx="1411975" cy="1615325"/>
            </a:xfrm>
            <a:custGeom>
              <a:avLst/>
              <a:gdLst/>
              <a:ahLst/>
              <a:cxnLst/>
              <a:rect l="l" t="t" r="r" b="b"/>
              <a:pathLst>
                <a:path w="56479" h="64613" extrusionOk="0">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a:off x="-2118550" y="3889300"/>
              <a:ext cx="1210925" cy="1640725"/>
            </a:xfrm>
            <a:custGeom>
              <a:avLst/>
              <a:gdLst/>
              <a:ahLst/>
              <a:cxnLst/>
              <a:rect l="l" t="t" r="r" b="b"/>
              <a:pathLst>
                <a:path w="48437" h="65629" extrusionOk="0">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p:cNvSpPr/>
            <p:nvPr/>
          </p:nvSpPr>
          <p:spPr>
            <a:xfrm>
              <a:off x="-2386625" y="4654200"/>
              <a:ext cx="1807125" cy="2017400"/>
            </a:xfrm>
            <a:custGeom>
              <a:avLst/>
              <a:gdLst/>
              <a:ahLst/>
              <a:cxnLst/>
              <a:rect l="l" t="t" r="r" b="b"/>
              <a:pathLst>
                <a:path w="72285" h="80696" extrusionOk="0">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956800" y="5497650"/>
              <a:ext cx="746450" cy="138700"/>
            </a:xfrm>
            <a:custGeom>
              <a:avLst/>
              <a:gdLst/>
              <a:ahLst/>
              <a:cxnLst/>
              <a:rect l="l" t="t" r="r" b="b"/>
              <a:pathLst>
                <a:path w="29858" h="5548" extrusionOk="0">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2081575" y="4839050"/>
              <a:ext cx="1160075" cy="1573750"/>
            </a:xfrm>
            <a:custGeom>
              <a:avLst/>
              <a:gdLst/>
              <a:ahLst/>
              <a:cxnLst/>
              <a:rect l="l" t="t" r="r" b="b"/>
              <a:pathLst>
                <a:path w="46403" h="62950" extrusionOk="0">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699675" y="-2934725"/>
              <a:ext cx="3491750" cy="9872075"/>
            </a:xfrm>
            <a:custGeom>
              <a:avLst/>
              <a:gdLst/>
              <a:ahLst/>
              <a:cxnLst/>
              <a:rect l="l" t="t" r="r" b="b"/>
              <a:pathLst>
                <a:path w="139670" h="394883" extrusionOk="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551775" y="-2227600"/>
              <a:ext cx="3184400" cy="8372325"/>
            </a:xfrm>
            <a:custGeom>
              <a:avLst/>
              <a:gdLst/>
              <a:ahLst/>
              <a:cxnLst/>
              <a:rect l="l" t="t" r="r" b="b"/>
              <a:pathLst>
                <a:path w="127376" h="334893" extrusionOk="0">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551775" y="2590575"/>
              <a:ext cx="3147425" cy="3554150"/>
            </a:xfrm>
            <a:custGeom>
              <a:avLst/>
              <a:gdLst/>
              <a:ahLst/>
              <a:cxnLst/>
              <a:rect l="l" t="t" r="r" b="b"/>
              <a:pathLst>
                <a:path w="125897" h="142166" extrusionOk="0">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551775" y="-2132850"/>
              <a:ext cx="2941750" cy="8067300"/>
            </a:xfrm>
            <a:custGeom>
              <a:avLst/>
              <a:gdLst/>
              <a:ahLst/>
              <a:cxnLst/>
              <a:rect l="l" t="t" r="r" b="b"/>
              <a:pathLst>
                <a:path w="117670" h="322692" extrusionOk="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46325" y="-1150725"/>
              <a:ext cx="443725" cy="8101950"/>
            </a:xfrm>
            <a:custGeom>
              <a:avLst/>
              <a:gdLst/>
              <a:ahLst/>
              <a:cxnLst/>
              <a:rect l="l" t="t" r="r" b="b"/>
              <a:pathLst>
                <a:path w="17749" h="324078" extrusionOk="0">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869400" y="5379800"/>
              <a:ext cx="353600" cy="480700"/>
            </a:xfrm>
            <a:custGeom>
              <a:avLst/>
              <a:gdLst/>
              <a:ahLst/>
              <a:cxnLst/>
              <a:rect l="l" t="t" r="r" b="b"/>
              <a:pathLst>
                <a:path w="14144" h="19228" extrusionOk="0">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989575" y="-1857850"/>
              <a:ext cx="108625" cy="136375"/>
            </a:xfrm>
            <a:custGeom>
              <a:avLst/>
              <a:gdLst/>
              <a:ahLst/>
              <a:cxnLst/>
              <a:rect l="l" t="t" r="r" b="b"/>
              <a:pathLst>
                <a:path w="4345" h="5455" extrusionOk="0">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645250" y="-1402600"/>
              <a:ext cx="97075" cy="124800"/>
            </a:xfrm>
            <a:custGeom>
              <a:avLst/>
              <a:gdLst/>
              <a:ahLst/>
              <a:cxnLst/>
              <a:rect l="l" t="t" r="r" b="b"/>
              <a:pathLst>
                <a:path w="3883" h="4992" extrusionOk="0">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802375" y="-1809325"/>
              <a:ext cx="642450" cy="441400"/>
            </a:xfrm>
            <a:custGeom>
              <a:avLst/>
              <a:gdLst/>
              <a:ahLst/>
              <a:cxnLst/>
              <a:rect l="l" t="t" r="r" b="b"/>
              <a:pathLst>
                <a:path w="25698" h="17656" extrusionOk="0">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3950" y="-3145000"/>
              <a:ext cx="3803700" cy="2195350"/>
            </a:xfrm>
            <a:custGeom>
              <a:avLst/>
              <a:gdLst/>
              <a:ahLst/>
              <a:cxnLst/>
              <a:rect l="l" t="t" r="r" b="b"/>
              <a:pathLst>
                <a:path w="152148" h="87814" extrusionOk="0">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525" y="-122375"/>
              <a:ext cx="2061300" cy="2195350"/>
            </a:xfrm>
            <a:custGeom>
              <a:avLst/>
              <a:gdLst/>
              <a:ahLst/>
              <a:cxnLst/>
              <a:rect l="l" t="t" r="r" b="b"/>
              <a:pathLst>
                <a:path w="82452" h="87814" extrusionOk="0">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1733675" y="1014575"/>
              <a:ext cx="2130650" cy="1751650"/>
            </a:xfrm>
            <a:custGeom>
              <a:avLst/>
              <a:gdLst/>
              <a:ahLst/>
              <a:cxnLst/>
              <a:rect l="l" t="t" r="r" b="b"/>
              <a:pathLst>
                <a:path w="85226" h="70066" extrusionOk="0">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2914525" y="1347325"/>
              <a:ext cx="1830225" cy="2206925"/>
            </a:xfrm>
            <a:custGeom>
              <a:avLst/>
              <a:gdLst/>
              <a:ahLst/>
              <a:cxnLst/>
              <a:rect l="l" t="t" r="r" b="b"/>
              <a:pathLst>
                <a:path w="73209" h="88277" extrusionOk="0">
                  <a:moveTo>
                    <a:pt x="71915" y="1"/>
                  </a:moveTo>
                  <a:lnTo>
                    <a:pt x="15530" y="19874"/>
                  </a:lnTo>
                  <a:lnTo>
                    <a:pt x="0" y="86890"/>
                  </a:lnTo>
                  <a:lnTo>
                    <a:pt x="1387" y="88276"/>
                  </a:lnTo>
                  <a:lnTo>
                    <a:pt x="54907" y="68310"/>
                  </a:lnTo>
                  <a:lnTo>
                    <a:pt x="73209" y="1387"/>
                  </a:lnTo>
                  <a:lnTo>
                    <a:pt x="71915"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2914525" y="1844175"/>
              <a:ext cx="420600" cy="1710075"/>
            </a:xfrm>
            <a:custGeom>
              <a:avLst/>
              <a:gdLst/>
              <a:ahLst/>
              <a:cxnLst/>
              <a:rect l="l" t="t" r="r" b="b"/>
              <a:pathLst>
                <a:path w="16824" h="68403" extrusionOk="0">
                  <a:moveTo>
                    <a:pt x="15530" y="0"/>
                  </a:moveTo>
                  <a:lnTo>
                    <a:pt x="0" y="67016"/>
                  </a:lnTo>
                  <a:lnTo>
                    <a:pt x="1387" y="68402"/>
                  </a:lnTo>
                  <a:lnTo>
                    <a:pt x="16824" y="1387"/>
                  </a:lnTo>
                  <a:lnTo>
                    <a:pt x="15530" y="0"/>
                  </a:lnTo>
                  <a:close/>
                </a:path>
              </a:pathLst>
            </a:custGeom>
            <a:solidFill>
              <a:srgbClr val="337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2949175" y="1382000"/>
              <a:ext cx="1795575" cy="2172250"/>
            </a:xfrm>
            <a:custGeom>
              <a:avLst/>
              <a:gdLst/>
              <a:ahLst/>
              <a:cxnLst/>
              <a:rect l="l" t="t" r="r" b="b"/>
              <a:pathLst>
                <a:path w="71823" h="86890" extrusionOk="0">
                  <a:moveTo>
                    <a:pt x="71823" y="0"/>
                  </a:moveTo>
                  <a:lnTo>
                    <a:pt x="15438" y="19874"/>
                  </a:lnTo>
                  <a:lnTo>
                    <a:pt x="1" y="86889"/>
                  </a:lnTo>
                  <a:lnTo>
                    <a:pt x="53521" y="66923"/>
                  </a:lnTo>
                  <a:lnTo>
                    <a:pt x="71823"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4076900" y="2708425"/>
              <a:ext cx="302750" cy="99400"/>
            </a:xfrm>
            <a:custGeom>
              <a:avLst/>
              <a:gdLst/>
              <a:ahLst/>
              <a:cxnLst/>
              <a:rect l="l" t="t" r="r" b="b"/>
              <a:pathLst>
                <a:path w="12110" h="3976" extrusionOk="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3663250" y="1652375"/>
              <a:ext cx="667875" cy="305050"/>
            </a:xfrm>
            <a:custGeom>
              <a:avLst/>
              <a:gdLst/>
              <a:ahLst/>
              <a:cxnLst/>
              <a:rect l="l" t="t" r="r" b="b"/>
              <a:pathLst>
                <a:path w="26715" h="12202" extrusionOk="0">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3679425" y="1449000"/>
              <a:ext cx="725625" cy="307375"/>
            </a:xfrm>
            <a:custGeom>
              <a:avLst/>
              <a:gdLst/>
              <a:ahLst/>
              <a:cxnLst/>
              <a:rect l="l" t="t" r="r" b="b"/>
              <a:pathLst>
                <a:path w="29025" h="12295" extrusionOk="0">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3753375" y="1509100"/>
              <a:ext cx="596225" cy="385925"/>
            </a:xfrm>
            <a:custGeom>
              <a:avLst/>
              <a:gdLst/>
              <a:ahLst/>
              <a:cxnLst/>
              <a:rect l="l" t="t" r="r" b="b"/>
              <a:pathLst>
                <a:path w="23849" h="15437" extrusionOk="0">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3684050" y="1652375"/>
              <a:ext cx="665550" cy="309675"/>
            </a:xfrm>
            <a:custGeom>
              <a:avLst/>
              <a:gdLst/>
              <a:ahLst/>
              <a:cxnLst/>
              <a:rect l="l" t="t" r="r" b="b"/>
              <a:pathLst>
                <a:path w="26622" h="12387" extrusionOk="0">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3947475" y="1920425"/>
              <a:ext cx="753375" cy="845800"/>
            </a:xfrm>
            <a:custGeom>
              <a:avLst/>
              <a:gdLst/>
              <a:ahLst/>
              <a:cxnLst/>
              <a:rect l="l" t="t" r="r" b="b"/>
              <a:pathLst>
                <a:path w="30135" h="33832" extrusionOk="0">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1068125" y="989150"/>
              <a:ext cx="1338025" cy="4261275"/>
            </a:xfrm>
            <a:custGeom>
              <a:avLst/>
              <a:gdLst/>
              <a:ahLst/>
              <a:cxnLst/>
              <a:rect l="l" t="t" r="r" b="b"/>
              <a:pathLst>
                <a:path w="53521" h="170451" extrusionOk="0">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148400" y="3172925"/>
              <a:ext cx="2045150" cy="2609000"/>
            </a:xfrm>
            <a:custGeom>
              <a:avLst/>
              <a:gdLst/>
              <a:ahLst/>
              <a:cxnLst/>
              <a:rect l="l" t="t" r="r" b="b"/>
              <a:pathLst>
                <a:path w="81806" h="104360" extrusionOk="0">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1259950" y="4182775"/>
              <a:ext cx="610075" cy="959025"/>
            </a:xfrm>
            <a:custGeom>
              <a:avLst/>
              <a:gdLst/>
              <a:ahLst/>
              <a:cxnLst/>
              <a:rect l="l" t="t" r="r" b="b"/>
              <a:pathLst>
                <a:path w="24403" h="38361" extrusionOk="0">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54325" y="1067725"/>
              <a:ext cx="1377325" cy="4892125"/>
            </a:xfrm>
            <a:custGeom>
              <a:avLst/>
              <a:gdLst/>
              <a:ahLst/>
              <a:cxnLst/>
              <a:rect l="l" t="t" r="r" b="b"/>
              <a:pathLst>
                <a:path w="55093" h="195685" extrusionOk="0">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69850" y="1372750"/>
              <a:ext cx="496850" cy="2523500"/>
            </a:xfrm>
            <a:custGeom>
              <a:avLst/>
              <a:gdLst/>
              <a:ahLst/>
              <a:cxnLst/>
              <a:rect l="l" t="t" r="r" b="b"/>
              <a:pathLst>
                <a:path w="19874" h="100940" extrusionOk="0">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1484100" y="848175"/>
              <a:ext cx="536150" cy="688675"/>
            </a:xfrm>
            <a:custGeom>
              <a:avLst/>
              <a:gdLst/>
              <a:ahLst/>
              <a:cxnLst/>
              <a:rect l="l" t="t" r="r" b="b"/>
              <a:pathLst>
                <a:path w="21446" h="27547" extrusionOk="0">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70025" y="982225"/>
              <a:ext cx="120200" cy="931300"/>
            </a:xfrm>
            <a:custGeom>
              <a:avLst/>
              <a:gdLst/>
              <a:ahLst/>
              <a:cxnLst/>
              <a:rect l="l" t="t" r="r" b="b"/>
              <a:pathLst>
                <a:path w="4808" h="37252" extrusionOk="0">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rgbClr val="337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358700" y="-653875"/>
              <a:ext cx="231100" cy="208000"/>
            </a:xfrm>
            <a:custGeom>
              <a:avLst/>
              <a:gdLst/>
              <a:ahLst/>
              <a:cxnLst/>
              <a:rect l="l" t="t" r="r" b="b"/>
              <a:pathLst>
                <a:path w="9244" h="8320" extrusionOk="0">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361000" y="-993575"/>
              <a:ext cx="1853350" cy="1867200"/>
            </a:xfrm>
            <a:custGeom>
              <a:avLst/>
              <a:gdLst/>
              <a:ahLst/>
              <a:cxnLst/>
              <a:rect l="l" t="t" r="r" b="b"/>
              <a:pathLst>
                <a:path w="74134" h="74688" extrusionOk="0">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541250" y="-623850"/>
              <a:ext cx="1515975" cy="1950400"/>
            </a:xfrm>
            <a:custGeom>
              <a:avLst/>
              <a:gdLst/>
              <a:ahLst/>
              <a:cxnLst/>
              <a:rect l="l" t="t" r="r" b="b"/>
              <a:pathLst>
                <a:path w="60639" h="78016" extrusionOk="0">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887900" y="-11450"/>
              <a:ext cx="127100" cy="261150"/>
            </a:xfrm>
            <a:custGeom>
              <a:avLst/>
              <a:gdLst/>
              <a:ahLst/>
              <a:cxnLst/>
              <a:rect l="l" t="t" r="r" b="b"/>
              <a:pathLst>
                <a:path w="5084" h="10446" extrusionOk="0">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1819175" y="-36875"/>
              <a:ext cx="124800" cy="124800"/>
            </a:xfrm>
            <a:custGeom>
              <a:avLst/>
              <a:gdLst/>
              <a:ahLst/>
              <a:cxnLst/>
              <a:rect l="l" t="t" r="r" b="b"/>
              <a:pathLst>
                <a:path w="4992" h="4992" extrusionOk="0">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1320025" y="-11450"/>
              <a:ext cx="134050" cy="136350"/>
            </a:xfrm>
            <a:custGeom>
              <a:avLst/>
              <a:gdLst/>
              <a:ahLst/>
              <a:cxnLst/>
              <a:rect l="l" t="t" r="r" b="b"/>
              <a:pathLst>
                <a:path w="5362" h="5454" extrusionOk="0">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1823800" y="-210200"/>
              <a:ext cx="164100" cy="120200"/>
            </a:xfrm>
            <a:custGeom>
              <a:avLst/>
              <a:gdLst/>
              <a:ahLst/>
              <a:cxnLst/>
              <a:rect l="l" t="t" r="r" b="b"/>
              <a:pathLst>
                <a:path w="6564" h="4808" extrusionOk="0">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1659725" y="-25325"/>
              <a:ext cx="205675" cy="385950"/>
            </a:xfrm>
            <a:custGeom>
              <a:avLst/>
              <a:gdLst/>
              <a:ahLst/>
              <a:cxnLst/>
              <a:rect l="l" t="t" r="r" b="b"/>
              <a:pathLst>
                <a:path w="8227" h="15438" extrusionOk="0">
                  <a:moveTo>
                    <a:pt x="278" y="0"/>
                  </a:moveTo>
                  <a:lnTo>
                    <a:pt x="0" y="15437"/>
                  </a:lnTo>
                  <a:lnTo>
                    <a:pt x="8227" y="13588"/>
                  </a:lnTo>
                  <a:lnTo>
                    <a:pt x="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1417075" y="439150"/>
              <a:ext cx="208000" cy="145625"/>
            </a:xfrm>
            <a:custGeom>
              <a:avLst/>
              <a:gdLst/>
              <a:ahLst/>
              <a:cxnLst/>
              <a:rect l="l" t="t" r="r" b="b"/>
              <a:pathLst>
                <a:path w="8320" h="5825" extrusionOk="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1417075" y="476125"/>
              <a:ext cx="117875" cy="106325"/>
            </a:xfrm>
            <a:custGeom>
              <a:avLst/>
              <a:gdLst/>
              <a:ahLst/>
              <a:cxnLst/>
              <a:rect l="l" t="t" r="r" b="b"/>
              <a:pathLst>
                <a:path w="4715" h="4253" extrusionOk="0">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989575" y="584750"/>
              <a:ext cx="494550" cy="316600"/>
            </a:xfrm>
            <a:custGeom>
              <a:avLst/>
              <a:gdLst/>
              <a:ahLst/>
              <a:cxnLst/>
              <a:rect l="l" t="t" r="r" b="b"/>
              <a:pathLst>
                <a:path w="19782" h="12664" extrusionOk="0">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661425" y="845875"/>
              <a:ext cx="570800" cy="2246200"/>
            </a:xfrm>
            <a:custGeom>
              <a:avLst/>
              <a:gdLst/>
              <a:ahLst/>
              <a:cxnLst/>
              <a:rect l="l" t="t" r="r" b="b"/>
              <a:pathLst>
                <a:path w="22832" h="89848" extrusionOk="0">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978000" y="3108225"/>
              <a:ext cx="110950" cy="110950"/>
            </a:xfrm>
            <a:custGeom>
              <a:avLst/>
              <a:gdLst/>
              <a:ahLst/>
              <a:cxnLst/>
              <a:rect l="l" t="t" r="r" b="b"/>
              <a:pathLst>
                <a:path w="4438" h="4438" extrusionOk="0">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654500" y="3124400"/>
              <a:ext cx="110925" cy="110950"/>
            </a:xfrm>
            <a:custGeom>
              <a:avLst/>
              <a:gdLst/>
              <a:ahLst/>
              <a:cxnLst/>
              <a:rect l="l" t="t" r="r" b="b"/>
              <a:pathLst>
                <a:path w="4437" h="4438" extrusionOk="0">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2705525" y="1123175"/>
              <a:ext cx="3170550" cy="2098300"/>
            </a:xfrm>
            <a:custGeom>
              <a:avLst/>
              <a:gdLst/>
              <a:ahLst/>
              <a:cxnLst/>
              <a:rect l="l" t="t" r="r" b="b"/>
              <a:pathLst>
                <a:path w="126822" h="83932" extrusionOk="0">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1508500" y="1102375"/>
              <a:ext cx="2038225" cy="2130650"/>
            </a:xfrm>
            <a:custGeom>
              <a:avLst/>
              <a:gdLst/>
              <a:ahLst/>
              <a:cxnLst/>
              <a:rect l="l" t="t" r="r" b="b"/>
              <a:pathLst>
                <a:path w="81529" h="85226" extrusionOk="0">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9675" y="2405700"/>
              <a:ext cx="217250" cy="413675"/>
            </a:xfrm>
            <a:custGeom>
              <a:avLst/>
              <a:gdLst/>
              <a:ahLst/>
              <a:cxnLst/>
              <a:rect l="l" t="t" r="r" b="b"/>
              <a:pathLst>
                <a:path w="8690" h="16547" extrusionOk="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6378525" y="7272400"/>
              <a:ext cx="1437375" cy="293525"/>
            </a:xfrm>
            <a:custGeom>
              <a:avLst/>
              <a:gdLst/>
              <a:ahLst/>
              <a:cxnLst/>
              <a:rect l="l" t="t" r="r" b="b"/>
              <a:pathLst>
                <a:path w="57495" h="11741" extrusionOk="0">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6383150" y="6916525"/>
              <a:ext cx="1416575" cy="584675"/>
            </a:xfrm>
            <a:custGeom>
              <a:avLst/>
              <a:gdLst/>
              <a:ahLst/>
              <a:cxnLst/>
              <a:rect l="l" t="t" r="r" b="b"/>
              <a:pathLst>
                <a:path w="56663" h="23387" extrusionOk="0">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6366975" y="7029775"/>
              <a:ext cx="415975" cy="429850"/>
            </a:xfrm>
            <a:custGeom>
              <a:avLst/>
              <a:gdLst/>
              <a:ahLst/>
              <a:cxnLst/>
              <a:rect l="l" t="t" r="r" b="b"/>
              <a:pathLst>
                <a:path w="16639" h="17194" extrusionOk="0">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6965475" y="7015900"/>
              <a:ext cx="152550" cy="198775"/>
            </a:xfrm>
            <a:custGeom>
              <a:avLst/>
              <a:gdLst/>
              <a:ahLst/>
              <a:cxnLst/>
              <a:rect l="l" t="t" r="r" b="b"/>
              <a:pathLst>
                <a:path w="6102" h="7951" extrusionOk="0">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6817600" y="7029775"/>
              <a:ext cx="145600" cy="189500"/>
            </a:xfrm>
            <a:custGeom>
              <a:avLst/>
              <a:gdLst/>
              <a:ahLst/>
              <a:cxnLst/>
              <a:rect l="l" t="t" r="r" b="b"/>
              <a:pathLst>
                <a:path w="5824" h="7580" extrusionOk="0">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7268200" y="6643850"/>
              <a:ext cx="439100" cy="413675"/>
            </a:xfrm>
            <a:custGeom>
              <a:avLst/>
              <a:gdLst/>
              <a:ahLst/>
              <a:cxnLst/>
              <a:rect l="l" t="t" r="r" b="b"/>
              <a:pathLst>
                <a:path w="17564" h="16547" extrusionOk="0">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7945300" y="6070750"/>
              <a:ext cx="790350" cy="764925"/>
            </a:xfrm>
            <a:custGeom>
              <a:avLst/>
              <a:gdLst/>
              <a:ahLst/>
              <a:cxnLst/>
              <a:rect l="l" t="t" r="r" b="b"/>
              <a:pathLst>
                <a:path w="31614" h="30597" extrusionOk="0">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7961475" y="5959825"/>
              <a:ext cx="776475" cy="813450"/>
            </a:xfrm>
            <a:custGeom>
              <a:avLst/>
              <a:gdLst/>
              <a:ahLst/>
              <a:cxnLst/>
              <a:rect l="l" t="t" r="r" b="b"/>
              <a:pathLst>
                <a:path w="31059" h="32538" extrusionOk="0">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8155575" y="6086925"/>
              <a:ext cx="298125" cy="184900"/>
            </a:xfrm>
            <a:custGeom>
              <a:avLst/>
              <a:gdLst/>
              <a:ahLst/>
              <a:cxnLst/>
              <a:rect l="l" t="t" r="r" b="b"/>
              <a:pathLst>
                <a:path w="11925" h="7396" extrusionOk="0">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8257275" y="6142400"/>
              <a:ext cx="258825" cy="184900"/>
            </a:xfrm>
            <a:custGeom>
              <a:avLst/>
              <a:gdLst/>
              <a:ahLst/>
              <a:cxnLst/>
              <a:rect l="l" t="t" r="r" b="b"/>
              <a:pathLst>
                <a:path w="10353" h="7396" extrusionOk="0">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8372800" y="6225575"/>
              <a:ext cx="335100" cy="238050"/>
            </a:xfrm>
            <a:custGeom>
              <a:avLst/>
              <a:gdLst/>
              <a:ahLst/>
              <a:cxnLst/>
              <a:rect l="l" t="t" r="r" b="b"/>
              <a:pathLst>
                <a:path w="13404" h="9522" extrusionOk="0">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7947600" y="5945975"/>
              <a:ext cx="392875" cy="342025"/>
            </a:xfrm>
            <a:custGeom>
              <a:avLst/>
              <a:gdLst/>
              <a:ahLst/>
              <a:cxnLst/>
              <a:rect l="l" t="t" r="r" b="b"/>
              <a:pathLst>
                <a:path w="15715" h="13681" extrusionOk="0">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7150350" y="2137650"/>
              <a:ext cx="1656925" cy="4961475"/>
            </a:xfrm>
            <a:custGeom>
              <a:avLst/>
              <a:gdLst/>
              <a:ahLst/>
              <a:cxnLst/>
              <a:rect l="l" t="t" r="r" b="b"/>
              <a:pathLst>
                <a:path w="66277" h="198459" extrusionOk="0">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8023875" y="2988050"/>
              <a:ext cx="566175" cy="1178575"/>
            </a:xfrm>
            <a:custGeom>
              <a:avLst/>
              <a:gdLst/>
              <a:ahLst/>
              <a:cxnLst/>
              <a:rect l="l" t="t" r="r" b="b"/>
              <a:pathLst>
                <a:path w="22647" h="47143" extrusionOk="0">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8583100" y="254300"/>
              <a:ext cx="919750" cy="2116775"/>
            </a:xfrm>
            <a:custGeom>
              <a:avLst/>
              <a:gdLst/>
              <a:ahLst/>
              <a:cxnLst/>
              <a:rect l="l" t="t" r="r" b="b"/>
              <a:pathLst>
                <a:path w="36790" h="84671" extrusionOk="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8497600" y="215000"/>
              <a:ext cx="903575" cy="1356500"/>
            </a:xfrm>
            <a:custGeom>
              <a:avLst/>
              <a:gdLst/>
              <a:ahLst/>
              <a:cxnLst/>
              <a:rect l="l" t="t" r="r" b="b"/>
              <a:pathLst>
                <a:path w="36143" h="54260" extrusionOk="0">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7808950" y="-103900"/>
              <a:ext cx="524600" cy="617025"/>
            </a:xfrm>
            <a:custGeom>
              <a:avLst/>
              <a:gdLst/>
              <a:ahLst/>
              <a:cxnLst/>
              <a:rect l="l" t="t" r="r" b="b"/>
              <a:pathLst>
                <a:path w="20984" h="24681" extrusionOk="0">
                  <a:moveTo>
                    <a:pt x="20336" y="1"/>
                  </a:moveTo>
                  <a:lnTo>
                    <a:pt x="1" y="4438"/>
                  </a:lnTo>
                  <a:lnTo>
                    <a:pt x="925" y="24681"/>
                  </a:lnTo>
                  <a:lnTo>
                    <a:pt x="20983" y="23572"/>
                  </a:lnTo>
                  <a:lnTo>
                    <a:pt x="203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7185025" y="219625"/>
              <a:ext cx="1682325" cy="2551225"/>
            </a:xfrm>
            <a:custGeom>
              <a:avLst/>
              <a:gdLst/>
              <a:ahLst/>
              <a:cxnLst/>
              <a:rect l="l" t="t" r="r" b="b"/>
              <a:pathLst>
                <a:path w="67293" h="102049" extrusionOk="0">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7365275" y="-614600"/>
              <a:ext cx="106325" cy="233425"/>
            </a:xfrm>
            <a:custGeom>
              <a:avLst/>
              <a:gdLst/>
              <a:ahLst/>
              <a:cxnLst/>
              <a:rect l="l" t="t" r="r" b="b"/>
              <a:pathLst>
                <a:path w="4253" h="9337" extrusionOk="0">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7448450" y="-1139175"/>
              <a:ext cx="1100000" cy="1178575"/>
            </a:xfrm>
            <a:custGeom>
              <a:avLst/>
              <a:gdLst/>
              <a:ahLst/>
              <a:cxnLst/>
              <a:rect l="l" t="t" r="r" b="b"/>
              <a:pathLst>
                <a:path w="44000" h="47143" extrusionOk="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7538575" y="-25325"/>
              <a:ext cx="272725" cy="64725"/>
            </a:xfrm>
            <a:custGeom>
              <a:avLst/>
              <a:gdLst/>
              <a:ahLst/>
              <a:cxnLst/>
              <a:rect l="l" t="t" r="r" b="b"/>
              <a:pathLst>
                <a:path w="10909" h="2589" extrusionOk="0">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7351400" y="-1354075"/>
              <a:ext cx="1354200" cy="1363425"/>
            </a:xfrm>
            <a:custGeom>
              <a:avLst/>
              <a:gdLst/>
              <a:ahLst/>
              <a:cxnLst/>
              <a:rect l="l" t="t" r="r" b="b"/>
              <a:pathLst>
                <a:path w="54168" h="54537" extrusionOk="0">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573850" y="-1162275"/>
              <a:ext cx="157175" cy="127125"/>
            </a:xfrm>
            <a:custGeom>
              <a:avLst/>
              <a:gdLst/>
              <a:ahLst/>
              <a:cxnLst/>
              <a:rect l="l" t="t" r="r" b="b"/>
              <a:pathLst>
                <a:path w="6287" h="5085" extrusionOk="0">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6138200" y="-346550"/>
              <a:ext cx="843475" cy="2211550"/>
            </a:xfrm>
            <a:custGeom>
              <a:avLst/>
              <a:gdLst/>
              <a:ahLst/>
              <a:cxnLst/>
              <a:rect l="l" t="t" r="r" b="b"/>
              <a:pathLst>
                <a:path w="33739" h="88462" extrusionOk="0">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6387775" y="1060775"/>
              <a:ext cx="256525" cy="434475"/>
            </a:xfrm>
            <a:custGeom>
              <a:avLst/>
              <a:gdLst/>
              <a:ahLst/>
              <a:cxnLst/>
              <a:rect l="l" t="t" r="r" b="b"/>
              <a:pathLst>
                <a:path w="10261" h="17379" extrusionOk="0">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6498700" y="388325"/>
              <a:ext cx="986750" cy="1247900"/>
            </a:xfrm>
            <a:custGeom>
              <a:avLst/>
              <a:gdLst/>
              <a:ahLst/>
              <a:cxnLst/>
              <a:rect l="l" t="t" r="r" b="b"/>
              <a:pathLst>
                <a:path w="39470" h="49916" extrusionOk="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6803725" y="-757875"/>
              <a:ext cx="476075" cy="462200"/>
            </a:xfrm>
            <a:custGeom>
              <a:avLst/>
              <a:gdLst/>
              <a:ahLst/>
              <a:cxnLst/>
              <a:rect l="l" t="t" r="r" b="b"/>
              <a:pathLst>
                <a:path w="19043" h="18488" extrusionOk="0">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7233550" y="-785600"/>
              <a:ext cx="122500" cy="325850"/>
            </a:xfrm>
            <a:custGeom>
              <a:avLst/>
              <a:gdLst/>
              <a:ahLst/>
              <a:cxnLst/>
              <a:rect l="l" t="t" r="r" b="b"/>
              <a:pathLst>
                <a:path w="4900" h="13034" extrusionOk="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6692800" y="-231000"/>
              <a:ext cx="603175" cy="175650"/>
            </a:xfrm>
            <a:custGeom>
              <a:avLst/>
              <a:gdLst/>
              <a:ahLst/>
              <a:cxnLst/>
              <a:rect l="l" t="t" r="r" b="b"/>
              <a:pathLst>
                <a:path w="24127" h="7026" extrusionOk="0">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6228325" y="1950475"/>
              <a:ext cx="311975" cy="129425"/>
            </a:xfrm>
            <a:custGeom>
              <a:avLst/>
              <a:gdLst/>
              <a:ahLst/>
              <a:cxnLst/>
              <a:rect l="l" t="t" r="r" b="b"/>
              <a:pathLst>
                <a:path w="12479" h="5177" extrusionOk="0">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6251425" y="2102975"/>
              <a:ext cx="226500" cy="87850"/>
            </a:xfrm>
            <a:custGeom>
              <a:avLst/>
              <a:gdLst/>
              <a:ahLst/>
              <a:cxnLst/>
              <a:rect l="l" t="t" r="r" b="b"/>
              <a:pathLst>
                <a:path w="9060" h="3514" extrusionOk="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8821125" y="178025"/>
              <a:ext cx="284250" cy="182600"/>
            </a:xfrm>
            <a:custGeom>
              <a:avLst/>
              <a:gdLst/>
              <a:ahLst/>
              <a:cxnLst/>
              <a:rect l="l" t="t" r="r" b="b"/>
              <a:pathLst>
                <a:path w="11370" h="7304" extrusionOk="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8904300" y="80975"/>
              <a:ext cx="214950" cy="124800"/>
            </a:xfrm>
            <a:custGeom>
              <a:avLst/>
              <a:gdLst/>
              <a:ahLst/>
              <a:cxnLst/>
              <a:rect l="l" t="t" r="r" b="b"/>
              <a:pathLst>
                <a:path w="8598" h="4992" extrusionOk="0">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9507450" y="1589975"/>
              <a:ext cx="173325" cy="291200"/>
            </a:xfrm>
            <a:custGeom>
              <a:avLst/>
              <a:gdLst/>
              <a:ahLst/>
              <a:cxnLst/>
              <a:rect l="l" t="t" r="r" b="b"/>
              <a:pathLst>
                <a:path w="6933" h="11648" extrusionOk="0">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9659975" y="1670850"/>
              <a:ext cx="117875" cy="214950"/>
            </a:xfrm>
            <a:custGeom>
              <a:avLst/>
              <a:gdLst/>
              <a:ahLst/>
              <a:cxnLst/>
              <a:rect l="l" t="t" r="r" b="b"/>
              <a:pathLst>
                <a:path w="4715" h="8598" extrusionOk="0">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6949300" y="4617225"/>
              <a:ext cx="108650" cy="318925"/>
            </a:xfrm>
            <a:custGeom>
              <a:avLst/>
              <a:gdLst/>
              <a:ahLst/>
              <a:cxnLst/>
              <a:rect l="l" t="t" r="r" b="b"/>
              <a:pathLst>
                <a:path w="4346" h="12757" extrusionOk="0">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6838375" y="4700400"/>
              <a:ext cx="90150" cy="228800"/>
            </a:xfrm>
            <a:custGeom>
              <a:avLst/>
              <a:gdLst/>
              <a:ahLst/>
              <a:cxnLst/>
              <a:rect l="l" t="t" r="r" b="b"/>
              <a:pathLst>
                <a:path w="3606" h="9152" extrusionOk="0">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3473750" y="-2576525"/>
              <a:ext cx="281950" cy="1021425"/>
            </a:xfrm>
            <a:custGeom>
              <a:avLst/>
              <a:gdLst/>
              <a:ahLst/>
              <a:cxnLst/>
              <a:rect l="l" t="t" r="r" b="b"/>
              <a:pathLst>
                <a:path w="11278" h="40857" extrusionOk="0">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3496875" y="-3498575"/>
              <a:ext cx="1809425" cy="1046850"/>
            </a:xfrm>
            <a:custGeom>
              <a:avLst/>
              <a:gdLst/>
              <a:ahLst/>
              <a:cxnLst/>
              <a:rect l="l" t="t" r="r" b="b"/>
              <a:pathLst>
                <a:path w="72377" h="41874" extrusionOk="0">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3198750" y="-2255325"/>
              <a:ext cx="492250" cy="434475"/>
            </a:xfrm>
            <a:custGeom>
              <a:avLst/>
              <a:gdLst/>
              <a:ahLst/>
              <a:cxnLst/>
              <a:rect l="l" t="t" r="r" b="b"/>
              <a:pathLst>
                <a:path w="19690" h="17379" extrusionOk="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014500" y="-2377800"/>
              <a:ext cx="208000" cy="268100"/>
            </a:xfrm>
            <a:custGeom>
              <a:avLst/>
              <a:gdLst/>
              <a:ahLst/>
              <a:cxnLst/>
              <a:rect l="l" t="t" r="r" b="b"/>
              <a:pathLst>
                <a:path w="8320" h="10724" extrusionOk="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398100" y="-2597325"/>
              <a:ext cx="205700" cy="265775"/>
            </a:xfrm>
            <a:custGeom>
              <a:avLst/>
              <a:gdLst/>
              <a:ahLst/>
              <a:cxnLst/>
              <a:rect l="l" t="t" r="r" b="b"/>
              <a:pathLst>
                <a:path w="8228" h="10631" extrusionOk="0">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779400" y="-2816850"/>
              <a:ext cx="205700" cy="265775"/>
            </a:xfrm>
            <a:custGeom>
              <a:avLst/>
              <a:gdLst/>
              <a:ahLst/>
              <a:cxnLst/>
              <a:rect l="l" t="t" r="r" b="b"/>
              <a:pathLst>
                <a:path w="8228" h="10631" extrusionOk="0">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7076400" y="-3574825"/>
              <a:ext cx="1832550" cy="1936525"/>
            </a:xfrm>
            <a:custGeom>
              <a:avLst/>
              <a:gdLst/>
              <a:ahLst/>
              <a:cxnLst/>
              <a:rect l="l" t="t" r="r" b="b"/>
              <a:pathLst>
                <a:path w="73302" h="77461" extrusionOk="0">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7453075" y="-3114975"/>
              <a:ext cx="1291800" cy="825025"/>
            </a:xfrm>
            <a:custGeom>
              <a:avLst/>
              <a:gdLst/>
              <a:ahLst/>
              <a:cxnLst/>
              <a:rect l="l" t="t" r="r" b="b"/>
              <a:pathLst>
                <a:path w="51672" h="33001" extrusionOk="0">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453075" y="-2816850"/>
              <a:ext cx="1291800" cy="827300"/>
            </a:xfrm>
            <a:custGeom>
              <a:avLst/>
              <a:gdLst/>
              <a:ahLst/>
              <a:cxnLst/>
              <a:rect l="l" t="t" r="r" b="b"/>
              <a:pathLst>
                <a:path w="51672" h="33092" extrusionOk="0">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7076400" y="-2657400"/>
              <a:ext cx="281950" cy="1019100"/>
            </a:xfrm>
            <a:custGeom>
              <a:avLst/>
              <a:gdLst/>
              <a:ahLst/>
              <a:cxnLst/>
              <a:rect l="l" t="t" r="r" b="b"/>
              <a:pathLst>
                <a:path w="11278" h="40764" extrusionOk="0">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7099525" y="-3574825"/>
              <a:ext cx="1807125" cy="1044525"/>
            </a:xfrm>
            <a:custGeom>
              <a:avLst/>
              <a:gdLst/>
              <a:ahLst/>
              <a:cxnLst/>
              <a:rect l="l" t="t" r="r" b="b"/>
              <a:pathLst>
                <a:path w="72285" h="41781" extrusionOk="0">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rgbClr val="337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562050" y="1878825"/>
              <a:ext cx="552325" cy="614725"/>
            </a:xfrm>
            <a:custGeom>
              <a:avLst/>
              <a:gdLst/>
              <a:ahLst/>
              <a:cxnLst/>
              <a:rect l="l" t="t" r="r" b="b"/>
              <a:pathLst>
                <a:path w="22093" h="24589" extrusionOk="0">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9"/>
          <p:cNvSpPr/>
          <p:nvPr/>
        </p:nvSpPr>
        <p:spPr>
          <a:xfrm>
            <a:off x="5413922" y="3198587"/>
            <a:ext cx="3082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DAF2-59C8-43A4-ADB4-281B671844BE}"/>
              </a:ext>
            </a:extLst>
          </p:cNvPr>
          <p:cNvSpPr>
            <a:spLocks noGrp="1"/>
          </p:cNvSpPr>
          <p:nvPr>
            <p:ph type="title"/>
          </p:nvPr>
        </p:nvSpPr>
        <p:spPr>
          <a:xfrm>
            <a:off x="1828800" y="2190750"/>
            <a:ext cx="5653800" cy="478200"/>
          </a:xfrm>
        </p:spPr>
        <p:txBody>
          <a:bodyPr/>
          <a:lstStyle/>
          <a:p>
            <a:r>
              <a:rPr lang="en-US" dirty="0"/>
              <a:t>Proposed Methodology</a:t>
            </a:r>
          </a:p>
        </p:txBody>
      </p:sp>
    </p:spTree>
    <p:extLst>
      <p:ext uri="{BB962C8B-B14F-4D97-AF65-F5344CB8AC3E}">
        <p14:creationId xmlns:p14="http://schemas.microsoft.com/office/powerpoint/2010/main" val="4134059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US" dirty="0">
                <a:latin typeface="Montserrat" panose="020B0604020202020204" charset="0"/>
              </a:rPr>
              <a:t>Convolutional neural network</a:t>
            </a:r>
            <a:br>
              <a:rPr lang="en-US" dirty="0">
                <a:latin typeface="Montserrat" panose="020B0604020202020204" charset="0"/>
              </a:rPr>
            </a:br>
            <a:r>
              <a:rPr lang="en-US" dirty="0">
                <a:latin typeface="Montserrat" panose="020B0604020202020204" charset="0"/>
              </a:rPr>
              <a:t>CNN</a:t>
            </a:r>
            <a:endParaRPr lang="en-GB" dirty="0">
              <a:latin typeface="Montserrat" panose="020B0604020202020204" charset="0"/>
            </a:endParaRPr>
          </a:p>
        </p:txBody>
      </p:sp>
      <p:sp>
        <p:nvSpPr>
          <p:cNvPr id="3" name="TextBox 2"/>
          <p:cNvSpPr txBox="1"/>
          <p:nvPr/>
        </p:nvSpPr>
        <p:spPr>
          <a:xfrm>
            <a:off x="610088" y="1504950"/>
            <a:ext cx="7846368" cy="4493538"/>
          </a:xfrm>
          <a:prstGeom prst="rect">
            <a:avLst/>
          </a:prstGeom>
          <a:noFill/>
        </p:spPr>
        <p:txBody>
          <a:bodyPr wrap="square" rtlCol="0">
            <a:spAutoFit/>
          </a:bodyPr>
          <a:lstStyle/>
          <a:p>
            <a:pPr algn="just"/>
            <a:r>
              <a:rPr lang="en-US" sz="2400" b="0" i="0" dirty="0">
                <a:solidFill>
                  <a:srgbClr val="555555"/>
                </a:solidFill>
                <a:effectLst/>
                <a:latin typeface="Montserrat" panose="020B0604020202020204" charset="0"/>
                <a:cs typeface="Arial" panose="020B0604020202020204" pitchFamily="34" charset="0"/>
              </a:rPr>
              <a:t>Convolutional Neural Network, also known as CNN is a sub field of deep learning which is mostly used for analysis of visual imagery. This Neural Network uses the already supplied dataset to it for training purposes and predicts the possible future labels to be assigned.</a:t>
            </a:r>
            <a:endParaRPr lang="en-US" sz="2400" b="0" i="0" dirty="0">
              <a:solidFill>
                <a:srgbClr val="222222"/>
              </a:solidFill>
              <a:effectLst/>
              <a:latin typeface="Montserrat" panose="020B0604020202020204" charset="0"/>
              <a:cs typeface="Arial" panose="020B0604020202020204" pitchFamily="34" charset="0"/>
            </a:endParaRPr>
          </a:p>
          <a:p>
            <a:pPr algn="just"/>
            <a:endParaRPr lang="en-US" sz="2400" dirty="0">
              <a:solidFill>
                <a:srgbClr val="222222"/>
              </a:solidFill>
              <a:latin typeface="Arial" panose="020B0604020202020204" pitchFamily="34" charset="0"/>
              <a:cs typeface="Arial" panose="020B0604020202020204" pitchFamily="34" charset="0"/>
            </a:endParaRPr>
          </a:p>
          <a:p>
            <a:pPr algn="just"/>
            <a:endParaRPr lang="en-US" sz="2400" b="0" i="0" dirty="0">
              <a:solidFill>
                <a:srgbClr val="222222"/>
              </a:solidFill>
              <a:effectLst/>
              <a:latin typeface="Arial" panose="020B0604020202020204" pitchFamily="34" charset="0"/>
              <a:cs typeface="Arial" panose="020B0604020202020204" pitchFamily="34" charset="0"/>
            </a:endParaRPr>
          </a:p>
          <a:p>
            <a:pPr algn="just"/>
            <a:endParaRPr lang="en-US" sz="2400" dirty="0">
              <a:solidFill>
                <a:srgbClr val="222222"/>
              </a:solidFill>
              <a:latin typeface="Arial" panose="020B0604020202020204" pitchFamily="34" charset="0"/>
              <a:cs typeface="Arial" panose="020B0604020202020204" pitchFamily="34" charset="0"/>
            </a:endParaRPr>
          </a:p>
          <a:p>
            <a:br>
              <a:rPr lang="en-US" sz="2400" dirty="0"/>
            </a:br>
            <a:r>
              <a:rPr lang="en-US" sz="1800" dirty="0"/>
              <a:t> </a:t>
            </a:r>
          </a:p>
          <a:p>
            <a:pPr lvl="0"/>
            <a:endParaRPr lang="en-GB" dirty="0"/>
          </a:p>
          <a:p>
            <a:endParaRPr lang="en-GB" dirty="0"/>
          </a:p>
        </p:txBody>
      </p:sp>
    </p:spTree>
    <p:extLst>
      <p:ext uri="{BB962C8B-B14F-4D97-AF65-F5344CB8AC3E}">
        <p14:creationId xmlns:p14="http://schemas.microsoft.com/office/powerpoint/2010/main" val="792905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9637-C003-4BCC-8D45-97CC612AA360}"/>
              </a:ext>
            </a:extLst>
          </p:cNvPr>
          <p:cNvSpPr>
            <a:spLocks noGrp="1"/>
          </p:cNvSpPr>
          <p:nvPr>
            <p:ph type="title"/>
          </p:nvPr>
        </p:nvSpPr>
        <p:spPr>
          <a:xfrm>
            <a:off x="1890000" y="1885950"/>
            <a:ext cx="5364000" cy="1038140"/>
          </a:xfrm>
        </p:spPr>
        <p:txBody>
          <a:bodyPr/>
          <a:lstStyle/>
          <a:p>
            <a:r>
              <a:rPr lang="en-US" sz="5400" dirty="0"/>
              <a:t>Why CNN ?</a:t>
            </a:r>
          </a:p>
        </p:txBody>
      </p:sp>
    </p:spTree>
    <p:extLst>
      <p:ext uri="{BB962C8B-B14F-4D97-AF65-F5344CB8AC3E}">
        <p14:creationId xmlns:p14="http://schemas.microsoft.com/office/powerpoint/2010/main" val="242980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GB" dirty="0">
                <a:latin typeface="Montserrat" panose="020B0604020202020204" charset="0"/>
              </a:rPr>
              <a:t>CNN’s layers</a:t>
            </a:r>
            <a:br>
              <a:rPr lang="en-GB" dirty="0">
                <a:latin typeface="Montserrat" panose="020B0604020202020204" charset="0"/>
              </a:rPr>
            </a:br>
            <a:r>
              <a:rPr lang="en-GB" dirty="0">
                <a:solidFill>
                  <a:schemeClr val="bg2"/>
                </a:solidFill>
                <a:latin typeface="Montserrat" panose="020B0604020202020204" charset="0"/>
              </a:rPr>
              <a:t>1 - </a:t>
            </a:r>
            <a:r>
              <a:rPr lang="en-US" sz="2800" dirty="0">
                <a:solidFill>
                  <a:srgbClr val="222222"/>
                </a:solidFill>
                <a:latin typeface="Arial" panose="020B0604020202020204" pitchFamily="34" charset="0"/>
                <a:cs typeface="Arial" panose="020B0604020202020204" pitchFamily="34" charset="0"/>
              </a:rPr>
              <a:t>Convolutional layer</a:t>
            </a:r>
            <a:br>
              <a:rPr lang="en-US" sz="2800" b="0" i="0" dirty="0">
                <a:solidFill>
                  <a:srgbClr val="222222"/>
                </a:solidFill>
                <a:effectLst/>
                <a:latin typeface="Arial" panose="020B0604020202020204" pitchFamily="34" charset="0"/>
                <a:cs typeface="Arial" panose="020B0604020202020204" pitchFamily="34" charset="0"/>
              </a:rPr>
            </a:br>
            <a:endParaRPr lang="en-GB" dirty="0">
              <a:latin typeface="Montserrat" panose="020B0604020202020204" charset="0"/>
            </a:endParaRPr>
          </a:p>
        </p:txBody>
      </p:sp>
      <p:sp>
        <p:nvSpPr>
          <p:cNvPr id="3" name="TextBox 2"/>
          <p:cNvSpPr txBox="1"/>
          <p:nvPr/>
        </p:nvSpPr>
        <p:spPr>
          <a:xfrm>
            <a:off x="3200400" y="918000"/>
            <a:ext cx="4539300" cy="892552"/>
          </a:xfrm>
          <a:prstGeom prst="rect">
            <a:avLst/>
          </a:prstGeom>
          <a:noFill/>
        </p:spPr>
        <p:txBody>
          <a:bodyPr wrap="square" rtlCol="0">
            <a:spAutoFit/>
          </a:bodyPr>
          <a:lstStyle/>
          <a:p>
            <a:pPr algn="just"/>
            <a:endParaRPr lang="en-US" sz="2400" dirty="0">
              <a:solidFill>
                <a:srgbClr val="222222"/>
              </a:solidFill>
              <a:latin typeface="Arial" panose="020B0604020202020204" pitchFamily="34" charset="0"/>
              <a:cs typeface="Arial" panose="020B0604020202020204" pitchFamily="34" charset="0"/>
            </a:endParaRPr>
          </a:p>
          <a:p>
            <a:pPr lvl="0"/>
            <a:endParaRPr lang="en-GB" dirty="0"/>
          </a:p>
          <a:p>
            <a:endParaRPr lang="en-GB" dirty="0"/>
          </a:p>
        </p:txBody>
      </p:sp>
      <p:pic>
        <p:nvPicPr>
          <p:cNvPr id="5" name="Picture 4">
            <a:extLst>
              <a:ext uri="{FF2B5EF4-FFF2-40B4-BE49-F238E27FC236}">
                <a16:creationId xmlns:a16="http://schemas.microsoft.com/office/drawing/2014/main" id="{460BF946-1827-4F65-A277-A96F00CF3FC5}"/>
              </a:ext>
            </a:extLst>
          </p:cNvPr>
          <p:cNvPicPr>
            <a:picLocks noChangeAspect="1"/>
          </p:cNvPicPr>
          <p:nvPr/>
        </p:nvPicPr>
        <p:blipFill>
          <a:blip r:embed="rId3"/>
          <a:stretch>
            <a:fillRect/>
          </a:stretch>
        </p:blipFill>
        <p:spPr>
          <a:xfrm>
            <a:off x="1657350" y="1504950"/>
            <a:ext cx="5829300" cy="3086879"/>
          </a:xfrm>
          <a:prstGeom prst="rect">
            <a:avLst/>
          </a:prstGeom>
        </p:spPr>
      </p:pic>
    </p:spTree>
    <p:extLst>
      <p:ext uri="{BB962C8B-B14F-4D97-AF65-F5344CB8AC3E}">
        <p14:creationId xmlns:p14="http://schemas.microsoft.com/office/powerpoint/2010/main" val="5282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GB" dirty="0">
                <a:solidFill>
                  <a:schemeClr val="bg2"/>
                </a:solidFill>
                <a:latin typeface="Montserrat" panose="020B0604020202020204" charset="0"/>
              </a:rPr>
              <a:t>Feature maps</a:t>
            </a:r>
          </a:p>
        </p:txBody>
      </p:sp>
      <p:pic>
        <p:nvPicPr>
          <p:cNvPr id="6" name="Picture 5">
            <a:extLst>
              <a:ext uri="{FF2B5EF4-FFF2-40B4-BE49-F238E27FC236}">
                <a16:creationId xmlns:a16="http://schemas.microsoft.com/office/drawing/2014/main" id="{3A3EBCA1-F4F2-402E-A8BD-B87A328F3FC9}"/>
              </a:ext>
            </a:extLst>
          </p:cNvPr>
          <p:cNvPicPr>
            <a:picLocks noChangeAspect="1"/>
          </p:cNvPicPr>
          <p:nvPr/>
        </p:nvPicPr>
        <p:blipFill>
          <a:blip r:embed="rId3"/>
          <a:stretch>
            <a:fillRect/>
          </a:stretch>
        </p:blipFill>
        <p:spPr>
          <a:xfrm>
            <a:off x="718499" y="2040832"/>
            <a:ext cx="3853501" cy="2619375"/>
          </a:xfrm>
          <a:prstGeom prst="rect">
            <a:avLst/>
          </a:prstGeom>
        </p:spPr>
      </p:pic>
      <p:pic>
        <p:nvPicPr>
          <p:cNvPr id="8" name="Picture 7">
            <a:extLst>
              <a:ext uri="{FF2B5EF4-FFF2-40B4-BE49-F238E27FC236}">
                <a16:creationId xmlns:a16="http://schemas.microsoft.com/office/drawing/2014/main" id="{3D2A4D4D-1736-4CF8-97B3-90AF23883845}"/>
              </a:ext>
            </a:extLst>
          </p:cNvPr>
          <p:cNvPicPr>
            <a:picLocks noChangeAspect="1"/>
          </p:cNvPicPr>
          <p:nvPr/>
        </p:nvPicPr>
        <p:blipFill>
          <a:blip r:embed="rId4"/>
          <a:stretch>
            <a:fillRect/>
          </a:stretch>
        </p:blipFill>
        <p:spPr>
          <a:xfrm>
            <a:off x="4876800" y="2040833"/>
            <a:ext cx="3929063" cy="2619375"/>
          </a:xfrm>
          <a:prstGeom prst="rect">
            <a:avLst/>
          </a:prstGeom>
        </p:spPr>
      </p:pic>
    </p:spTree>
    <p:extLst>
      <p:ext uri="{BB962C8B-B14F-4D97-AF65-F5344CB8AC3E}">
        <p14:creationId xmlns:p14="http://schemas.microsoft.com/office/powerpoint/2010/main" val="108933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GB" dirty="0">
                <a:solidFill>
                  <a:schemeClr val="bg2"/>
                </a:solidFill>
                <a:latin typeface="Montserrat" panose="020B0604020202020204" charset="0"/>
              </a:rPr>
              <a:t>2- Pooling Layer</a:t>
            </a:r>
          </a:p>
        </p:txBody>
      </p:sp>
      <p:pic>
        <p:nvPicPr>
          <p:cNvPr id="6" name="Picture 5">
            <a:extLst>
              <a:ext uri="{FF2B5EF4-FFF2-40B4-BE49-F238E27FC236}">
                <a16:creationId xmlns:a16="http://schemas.microsoft.com/office/drawing/2014/main" id="{00D97FA7-70A0-4173-9BF3-F9C0001D48F0}"/>
              </a:ext>
            </a:extLst>
          </p:cNvPr>
          <p:cNvPicPr>
            <a:picLocks noChangeAspect="1"/>
          </p:cNvPicPr>
          <p:nvPr/>
        </p:nvPicPr>
        <p:blipFill>
          <a:blip r:embed="rId3"/>
          <a:stretch>
            <a:fillRect/>
          </a:stretch>
        </p:blipFill>
        <p:spPr>
          <a:xfrm>
            <a:off x="715390" y="2299421"/>
            <a:ext cx="3998753" cy="1981200"/>
          </a:xfrm>
          <a:prstGeom prst="rect">
            <a:avLst/>
          </a:prstGeom>
        </p:spPr>
      </p:pic>
      <p:pic>
        <p:nvPicPr>
          <p:cNvPr id="4" name="Picture 3">
            <a:extLst>
              <a:ext uri="{FF2B5EF4-FFF2-40B4-BE49-F238E27FC236}">
                <a16:creationId xmlns:a16="http://schemas.microsoft.com/office/drawing/2014/main" id="{D87FFB97-0D0F-4CE5-9915-9D5C247A21F6}"/>
              </a:ext>
            </a:extLst>
          </p:cNvPr>
          <p:cNvPicPr>
            <a:picLocks noChangeAspect="1"/>
          </p:cNvPicPr>
          <p:nvPr/>
        </p:nvPicPr>
        <p:blipFill>
          <a:blip r:embed="rId4"/>
          <a:stretch>
            <a:fillRect/>
          </a:stretch>
        </p:blipFill>
        <p:spPr>
          <a:xfrm>
            <a:off x="4800600" y="2299421"/>
            <a:ext cx="3998753" cy="1981200"/>
          </a:xfrm>
          <a:prstGeom prst="rect">
            <a:avLst/>
          </a:prstGeom>
        </p:spPr>
      </p:pic>
    </p:spTree>
    <p:extLst>
      <p:ext uri="{BB962C8B-B14F-4D97-AF65-F5344CB8AC3E}">
        <p14:creationId xmlns:p14="http://schemas.microsoft.com/office/powerpoint/2010/main" val="1554701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GB" dirty="0">
                <a:solidFill>
                  <a:schemeClr val="bg2"/>
                </a:solidFill>
                <a:latin typeface="Montserrat" panose="020B0604020202020204" charset="0"/>
              </a:rPr>
              <a:t>3- Rectified Linear Units</a:t>
            </a:r>
            <a:br>
              <a:rPr lang="en-GB" dirty="0">
                <a:solidFill>
                  <a:schemeClr val="bg2"/>
                </a:solidFill>
                <a:latin typeface="Montserrat" panose="020B0604020202020204" charset="0"/>
              </a:rPr>
            </a:br>
            <a:r>
              <a:rPr lang="en-GB" dirty="0">
                <a:solidFill>
                  <a:schemeClr val="bg2"/>
                </a:solidFill>
                <a:latin typeface="Montserrat" panose="020B0604020202020204" charset="0"/>
              </a:rPr>
              <a:t>RELU</a:t>
            </a:r>
          </a:p>
        </p:txBody>
      </p:sp>
      <p:pic>
        <p:nvPicPr>
          <p:cNvPr id="4" name="Picture 3">
            <a:extLst>
              <a:ext uri="{FF2B5EF4-FFF2-40B4-BE49-F238E27FC236}">
                <a16:creationId xmlns:a16="http://schemas.microsoft.com/office/drawing/2014/main" id="{20B42F01-0B7A-4AC6-8E0B-6BA3F6BC8CD4}"/>
              </a:ext>
            </a:extLst>
          </p:cNvPr>
          <p:cNvPicPr>
            <a:picLocks noChangeAspect="1"/>
          </p:cNvPicPr>
          <p:nvPr/>
        </p:nvPicPr>
        <p:blipFill>
          <a:blip r:embed="rId3"/>
          <a:stretch>
            <a:fillRect/>
          </a:stretch>
        </p:blipFill>
        <p:spPr>
          <a:xfrm>
            <a:off x="1592737" y="1657350"/>
            <a:ext cx="5958525" cy="2965782"/>
          </a:xfrm>
          <a:prstGeom prst="rect">
            <a:avLst/>
          </a:prstGeom>
        </p:spPr>
      </p:pic>
    </p:spTree>
    <p:extLst>
      <p:ext uri="{BB962C8B-B14F-4D97-AF65-F5344CB8AC3E}">
        <p14:creationId xmlns:p14="http://schemas.microsoft.com/office/powerpoint/2010/main" val="2616822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666750"/>
            <a:ext cx="7707000" cy="502500"/>
          </a:xfrm>
        </p:spPr>
        <p:txBody>
          <a:bodyPr/>
          <a:lstStyle/>
          <a:p>
            <a:r>
              <a:rPr lang="en-GB" dirty="0">
                <a:solidFill>
                  <a:schemeClr val="bg2"/>
                </a:solidFill>
                <a:latin typeface="Montserrat" panose="020B0604020202020204" charset="0"/>
              </a:rPr>
              <a:t>4-Fully Connected Layer</a:t>
            </a:r>
          </a:p>
        </p:txBody>
      </p:sp>
      <p:pic>
        <p:nvPicPr>
          <p:cNvPr id="5" name="Picture 4">
            <a:extLst>
              <a:ext uri="{FF2B5EF4-FFF2-40B4-BE49-F238E27FC236}">
                <a16:creationId xmlns:a16="http://schemas.microsoft.com/office/drawing/2014/main" id="{1C518D7C-6CCB-47D6-80A3-92A8AC44E029}"/>
              </a:ext>
            </a:extLst>
          </p:cNvPr>
          <p:cNvPicPr>
            <a:picLocks noChangeAspect="1"/>
          </p:cNvPicPr>
          <p:nvPr/>
        </p:nvPicPr>
        <p:blipFill>
          <a:blip r:embed="rId3"/>
          <a:stretch>
            <a:fillRect/>
          </a:stretch>
        </p:blipFill>
        <p:spPr>
          <a:xfrm>
            <a:off x="2109787" y="1504950"/>
            <a:ext cx="4924425" cy="3297805"/>
          </a:xfrm>
          <a:prstGeom prst="rect">
            <a:avLst/>
          </a:prstGeom>
        </p:spPr>
      </p:pic>
    </p:spTree>
    <p:extLst>
      <p:ext uri="{BB962C8B-B14F-4D97-AF65-F5344CB8AC3E}">
        <p14:creationId xmlns:p14="http://schemas.microsoft.com/office/powerpoint/2010/main" val="32380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A62E-48D1-4FDD-BDA5-0D253BCC9C27}"/>
              </a:ext>
            </a:extLst>
          </p:cNvPr>
          <p:cNvSpPr>
            <a:spLocks noGrp="1"/>
          </p:cNvSpPr>
          <p:nvPr>
            <p:ph type="title"/>
          </p:nvPr>
        </p:nvSpPr>
        <p:spPr>
          <a:xfrm>
            <a:off x="265500" y="209550"/>
            <a:ext cx="4230300" cy="590975"/>
          </a:xfrm>
        </p:spPr>
        <p:txBody>
          <a:bodyPr/>
          <a:lstStyle/>
          <a:p>
            <a:r>
              <a:rPr lang="en-US" sz="2800" dirty="0"/>
              <a:t>Data Augmentations</a:t>
            </a:r>
          </a:p>
        </p:txBody>
      </p:sp>
      <p:sp>
        <p:nvSpPr>
          <p:cNvPr id="3" name="Subtitle 2">
            <a:extLst>
              <a:ext uri="{FF2B5EF4-FFF2-40B4-BE49-F238E27FC236}">
                <a16:creationId xmlns:a16="http://schemas.microsoft.com/office/drawing/2014/main" id="{C4699D02-67FC-4362-9E48-F5A5C16D4056}"/>
              </a:ext>
            </a:extLst>
          </p:cNvPr>
          <p:cNvSpPr>
            <a:spLocks noGrp="1"/>
          </p:cNvSpPr>
          <p:nvPr>
            <p:ph type="subTitle" idx="1"/>
          </p:nvPr>
        </p:nvSpPr>
        <p:spPr>
          <a:xfrm>
            <a:off x="265500" y="895350"/>
            <a:ext cx="4045200" cy="3962400"/>
          </a:xfrm>
        </p:spPr>
        <p:txBody>
          <a:bodyPr/>
          <a:lstStyle/>
          <a:p>
            <a:pPr marL="127000" indent="0" algn="just"/>
            <a:r>
              <a:rPr lang="en-US" sz="1400" dirty="0"/>
              <a:t>The prediction accuracy of the Supervised Deep Learning models is largely </a:t>
            </a:r>
          </a:p>
          <a:p>
            <a:pPr marL="127000" indent="0" algn="just"/>
            <a:r>
              <a:rPr lang="en-US" sz="1400" dirty="0"/>
              <a:t>reliant on the amount and the diversity of data available during training. </a:t>
            </a:r>
          </a:p>
          <a:p>
            <a:pPr marL="127000" indent="0" algn="just"/>
            <a:r>
              <a:rPr lang="en-US" sz="1400" dirty="0"/>
              <a:t>The relation between deep learning models and amount of training data </a:t>
            </a:r>
          </a:p>
          <a:p>
            <a:pPr marL="127000" indent="0" algn="just"/>
            <a:r>
              <a:rPr lang="en-US" sz="1400" dirty="0"/>
              <a:t>required is analogous to that of the relation between rocket engines (deep </a:t>
            </a:r>
          </a:p>
          <a:p>
            <a:pPr marL="127000" indent="0" algn="just"/>
            <a:r>
              <a:rPr lang="en-US" sz="1400" dirty="0"/>
              <a:t>learning models) and the huge amount of fuel (huge amounts of data) </a:t>
            </a:r>
          </a:p>
          <a:p>
            <a:pPr marL="127000" indent="0" algn="just"/>
            <a:r>
              <a:rPr lang="en-US" sz="1400" dirty="0"/>
              <a:t>required for the rocket to complete its mission (success of the deep </a:t>
            </a:r>
          </a:p>
          <a:p>
            <a:pPr marL="127000" indent="0" algn="just"/>
            <a:r>
              <a:rPr lang="en-US" sz="1400" dirty="0"/>
              <a:t>learning model).</a:t>
            </a:r>
          </a:p>
          <a:p>
            <a:endParaRPr lang="en-US" sz="1400" dirty="0"/>
          </a:p>
        </p:txBody>
      </p:sp>
      <p:sp>
        <p:nvSpPr>
          <p:cNvPr id="4" name="Text Placeholder 3">
            <a:extLst>
              <a:ext uri="{FF2B5EF4-FFF2-40B4-BE49-F238E27FC236}">
                <a16:creationId xmlns:a16="http://schemas.microsoft.com/office/drawing/2014/main" id="{E20103F6-D259-4D6E-A81E-93B20BCAD638}"/>
              </a:ext>
            </a:extLst>
          </p:cNvPr>
          <p:cNvSpPr>
            <a:spLocks noGrp="1"/>
          </p:cNvSpPr>
          <p:nvPr>
            <p:ph type="body" idx="2"/>
          </p:nvPr>
        </p:nvSpPr>
        <p:spPr/>
        <p:txBody>
          <a:bodyPr/>
          <a:lstStyle/>
          <a:p>
            <a:endParaRPr lang="en-US" dirty="0"/>
          </a:p>
        </p:txBody>
      </p:sp>
      <p:pic>
        <p:nvPicPr>
          <p:cNvPr id="5" name="Picture 4">
            <a:extLst>
              <a:ext uri="{FF2B5EF4-FFF2-40B4-BE49-F238E27FC236}">
                <a16:creationId xmlns:a16="http://schemas.microsoft.com/office/drawing/2014/main" id="{E1F1DA70-E62A-4CA3-B5F5-7F2F2304C79D}"/>
              </a:ext>
            </a:extLst>
          </p:cNvPr>
          <p:cNvPicPr>
            <a:picLocks noChangeAspect="1"/>
          </p:cNvPicPr>
          <p:nvPr/>
        </p:nvPicPr>
        <p:blipFill>
          <a:blip r:embed="rId2"/>
          <a:stretch>
            <a:fillRect/>
          </a:stretch>
        </p:blipFill>
        <p:spPr>
          <a:xfrm>
            <a:off x="4933547" y="1389162"/>
            <a:ext cx="3848906" cy="2364925"/>
          </a:xfrm>
          <a:prstGeom prst="rect">
            <a:avLst/>
          </a:prstGeom>
        </p:spPr>
      </p:pic>
    </p:spTree>
    <p:extLst>
      <p:ext uri="{BB962C8B-B14F-4D97-AF65-F5344CB8AC3E}">
        <p14:creationId xmlns:p14="http://schemas.microsoft.com/office/powerpoint/2010/main" val="166549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1D3C-2858-4240-89D9-94E6735474B9}"/>
              </a:ext>
            </a:extLst>
          </p:cNvPr>
          <p:cNvSpPr>
            <a:spLocks noGrp="1"/>
          </p:cNvSpPr>
          <p:nvPr>
            <p:ph type="title"/>
          </p:nvPr>
        </p:nvSpPr>
        <p:spPr/>
        <p:txBody>
          <a:bodyPr/>
          <a:lstStyle/>
          <a:p>
            <a:r>
              <a:rPr lang="en-US" dirty="0"/>
              <a:t>Transfer Learning</a:t>
            </a:r>
          </a:p>
        </p:txBody>
      </p:sp>
      <p:sp>
        <p:nvSpPr>
          <p:cNvPr id="5" name="Subtitle 4">
            <a:extLst>
              <a:ext uri="{FF2B5EF4-FFF2-40B4-BE49-F238E27FC236}">
                <a16:creationId xmlns:a16="http://schemas.microsoft.com/office/drawing/2014/main" id="{5B31DBC3-195E-407D-AC3C-9A78B8F48655}"/>
              </a:ext>
            </a:extLst>
          </p:cNvPr>
          <p:cNvSpPr>
            <a:spLocks noGrp="1"/>
          </p:cNvSpPr>
          <p:nvPr>
            <p:ph type="subTitle" idx="1"/>
          </p:nvPr>
        </p:nvSpPr>
        <p:spPr>
          <a:xfrm>
            <a:off x="1143000" y="1123950"/>
            <a:ext cx="6705600" cy="3671286"/>
          </a:xfrm>
        </p:spPr>
        <p:txBody>
          <a:bodyPr anchor="t"/>
          <a:lstStyle/>
          <a:p>
            <a:pPr>
              <a:buFont typeface="Arial" panose="020B0604020202020204" pitchFamily="34" charset="0"/>
              <a:buChar char="•"/>
            </a:pPr>
            <a:r>
              <a:rPr lang="en-US" b="0" i="0" dirty="0">
                <a:solidFill>
                  <a:schemeClr val="tx2"/>
                </a:solidFill>
                <a:effectLst/>
                <a:latin typeface="Helvetica Neue" panose="020B0604020202020204" charset="0"/>
              </a:rPr>
              <a:t>Transfer learning is a machine learning technique where a model trained on one task is re-purposed on a second related task.</a:t>
            </a:r>
          </a:p>
          <a:p>
            <a:pPr>
              <a:buFont typeface="Arial" panose="020B0604020202020204" pitchFamily="34" charset="0"/>
              <a:buChar char="•"/>
            </a:pPr>
            <a:endParaRPr lang="en-US" b="0" i="0" dirty="0">
              <a:solidFill>
                <a:schemeClr val="tx2"/>
              </a:solidFill>
              <a:effectLst/>
              <a:latin typeface="Helvetica Neue" panose="020B0604020202020204" charset="0"/>
            </a:endParaRPr>
          </a:p>
          <a:p>
            <a:pPr marL="412750" indent="-285750">
              <a:buFont typeface="Arial" panose="020B0604020202020204" pitchFamily="34" charset="0"/>
              <a:buChar char="•"/>
            </a:pPr>
            <a:r>
              <a:rPr lang="en-US" b="0" i="0" dirty="0">
                <a:solidFill>
                  <a:schemeClr val="tx2"/>
                </a:solidFill>
                <a:effectLst/>
                <a:latin typeface="Helvetica Neue" panose="020B0604020202020204" charset="0"/>
              </a:rPr>
              <a:t>Transfer learning is an optimization that allows rapid progress or improved performance when modeling the second task.</a:t>
            </a:r>
          </a:p>
          <a:p>
            <a:pPr marL="412750" indent="-285750">
              <a:buFont typeface="Arial" panose="020B0604020202020204" pitchFamily="34" charset="0"/>
              <a:buChar char="•"/>
            </a:pPr>
            <a:endParaRPr lang="en-US" dirty="0">
              <a:solidFill>
                <a:schemeClr val="tx2"/>
              </a:solidFill>
              <a:latin typeface="Helvetica Neue" panose="020B0604020202020204" charset="0"/>
            </a:endParaRPr>
          </a:p>
          <a:p>
            <a:pPr marL="412750" indent="-285750">
              <a:buFont typeface="Arial" panose="020B0604020202020204" pitchFamily="34" charset="0"/>
              <a:buChar char="•"/>
            </a:pPr>
            <a:r>
              <a:rPr lang="en-US" b="0" i="1" dirty="0">
                <a:solidFill>
                  <a:schemeClr val="tx2"/>
                </a:solidFill>
                <a:effectLst/>
                <a:latin typeface="Helvetica Neue" panose="020B0604020202020204" charset="0"/>
              </a:rPr>
              <a:t>Transfer learning is the improvement of learning in a new task through the transfer of knowledge from a related task that has already been learned.</a:t>
            </a:r>
            <a:endParaRPr lang="en-US" b="0" i="0" dirty="0">
              <a:solidFill>
                <a:schemeClr val="tx2"/>
              </a:solidFill>
              <a:effectLst/>
              <a:latin typeface="Helvetica Neue" panose="020B0604020202020204" charset="0"/>
            </a:endParaRPr>
          </a:p>
          <a:p>
            <a:pPr marL="412750" indent="-285750">
              <a:buFont typeface="Arial" panose="020B0604020202020204" pitchFamily="34" charset="0"/>
              <a:buChar char="•"/>
            </a:pPr>
            <a:endParaRPr lang="en-US" dirty="0"/>
          </a:p>
        </p:txBody>
      </p:sp>
      <p:sp>
        <p:nvSpPr>
          <p:cNvPr id="4" name="Google Shape;1098;p48">
            <a:extLst>
              <a:ext uri="{FF2B5EF4-FFF2-40B4-BE49-F238E27FC236}">
                <a16:creationId xmlns:a16="http://schemas.microsoft.com/office/drawing/2014/main" id="{77833063-5B96-4BB3-A72A-5BDC122BC40C}"/>
              </a:ext>
            </a:extLst>
          </p:cNvPr>
          <p:cNvSpPr/>
          <p:nvPr/>
        </p:nvSpPr>
        <p:spPr>
          <a:xfrm>
            <a:off x="2971800" y="920964"/>
            <a:ext cx="3200400"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7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5"/>
          <p:cNvSpPr txBox="1">
            <a:spLocks noGrp="1"/>
          </p:cNvSpPr>
          <p:nvPr>
            <p:ph type="title"/>
          </p:nvPr>
        </p:nvSpPr>
        <p:spPr>
          <a:xfrm>
            <a:off x="381000" y="895350"/>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722" name="Google Shape;722;p45"/>
          <p:cNvSpPr/>
          <p:nvPr/>
        </p:nvSpPr>
        <p:spPr>
          <a:xfrm>
            <a:off x="3703200" y="1490300"/>
            <a:ext cx="1280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FF24BC08-A24D-4781-9096-6B00432CD2B9}"/>
              </a:ext>
            </a:extLst>
          </p:cNvPr>
          <p:cNvSpPr txBox="1"/>
          <p:nvPr/>
        </p:nvSpPr>
        <p:spPr>
          <a:xfrm>
            <a:off x="1219200" y="1787409"/>
            <a:ext cx="3810000" cy="1477328"/>
          </a:xfrm>
          <a:prstGeom prst="rect">
            <a:avLst/>
          </a:prstGeom>
          <a:noFill/>
        </p:spPr>
        <p:txBody>
          <a:bodyPr wrap="square" rtlCol="0">
            <a:spAutoFit/>
          </a:bodyPr>
          <a:lstStyle/>
          <a:p>
            <a:pPr marL="342900" indent="-342900">
              <a:buClr>
                <a:srgbClr val="005E7D"/>
              </a:buClr>
              <a:buFont typeface="+mj-lt"/>
              <a:buAutoNum type="arabicPeriod"/>
            </a:pPr>
            <a:r>
              <a:rPr lang="en-US" sz="1800" dirty="0">
                <a:solidFill>
                  <a:srgbClr val="005E7D"/>
                </a:solidFill>
                <a:latin typeface="Montserrat" panose="020B0604020202020204" charset="0"/>
              </a:rPr>
              <a:t>Ahmed Khaled </a:t>
            </a:r>
            <a:r>
              <a:rPr lang="en-US" sz="1800" dirty="0" err="1">
                <a:solidFill>
                  <a:srgbClr val="005E7D"/>
                </a:solidFill>
                <a:latin typeface="Montserrat" panose="020B0604020202020204" charset="0"/>
              </a:rPr>
              <a:t>Moawed</a:t>
            </a:r>
            <a:endParaRPr lang="en-US" sz="1800" dirty="0">
              <a:solidFill>
                <a:srgbClr val="005E7D"/>
              </a:solidFill>
              <a:latin typeface="Montserrat" panose="020B0604020202020204" charset="0"/>
            </a:endParaRPr>
          </a:p>
          <a:p>
            <a:pPr marL="342900" indent="-342900">
              <a:buClr>
                <a:srgbClr val="005E7D"/>
              </a:buClr>
              <a:buFont typeface="+mj-lt"/>
              <a:buAutoNum type="arabicPeriod"/>
            </a:pPr>
            <a:r>
              <a:rPr lang="en-US" sz="1800" dirty="0">
                <a:solidFill>
                  <a:srgbClr val="005E7D"/>
                </a:solidFill>
                <a:latin typeface="Montserrat" panose="020B0604020202020204" charset="0"/>
              </a:rPr>
              <a:t>Hazem Abd Elnasser</a:t>
            </a:r>
          </a:p>
          <a:p>
            <a:pPr marL="342900" indent="-342900">
              <a:buClr>
                <a:srgbClr val="005E7D"/>
              </a:buClr>
              <a:buFont typeface="+mj-lt"/>
              <a:buAutoNum type="arabicPeriod"/>
            </a:pPr>
            <a:r>
              <a:rPr lang="en-US" sz="1800" dirty="0">
                <a:solidFill>
                  <a:srgbClr val="005E7D"/>
                </a:solidFill>
                <a:latin typeface="Montserrat" panose="020B0604020202020204" charset="0"/>
              </a:rPr>
              <a:t>Mahmoud Saeed Mohamed</a:t>
            </a:r>
          </a:p>
          <a:p>
            <a:pPr marL="342900" indent="-342900">
              <a:buClr>
                <a:srgbClr val="005E7D"/>
              </a:buClr>
              <a:buFont typeface="+mj-lt"/>
              <a:buAutoNum type="arabicPeriod"/>
            </a:pPr>
            <a:r>
              <a:rPr lang="en-US" sz="1800" dirty="0">
                <a:solidFill>
                  <a:srgbClr val="005E7D"/>
                </a:solidFill>
                <a:latin typeface="Montserrat" panose="020B0604020202020204" charset="0"/>
              </a:rPr>
              <a:t>Mohamed Adel Fathy</a:t>
            </a:r>
          </a:p>
          <a:p>
            <a:pPr marL="342900" indent="-342900">
              <a:buClr>
                <a:srgbClr val="005E7D"/>
              </a:buClr>
              <a:buFont typeface="+mj-lt"/>
              <a:buAutoNum type="arabicPeriod"/>
            </a:pPr>
            <a:r>
              <a:rPr lang="en-US" sz="1800" dirty="0">
                <a:solidFill>
                  <a:srgbClr val="005E7D"/>
                </a:solidFill>
                <a:latin typeface="Montserrat" panose="020B0604020202020204" charset="0"/>
              </a:rPr>
              <a:t>Mohamed Abd Elhafez</a:t>
            </a:r>
          </a:p>
        </p:txBody>
      </p:sp>
      <p:sp>
        <p:nvSpPr>
          <p:cNvPr id="16" name="TextBox 15">
            <a:extLst>
              <a:ext uri="{FF2B5EF4-FFF2-40B4-BE49-F238E27FC236}">
                <a16:creationId xmlns:a16="http://schemas.microsoft.com/office/drawing/2014/main" id="{7B46EB93-013D-4037-9DF6-1D1F69EF6EF7}"/>
              </a:ext>
            </a:extLst>
          </p:cNvPr>
          <p:cNvSpPr txBox="1"/>
          <p:nvPr/>
        </p:nvSpPr>
        <p:spPr>
          <a:xfrm>
            <a:off x="1219200" y="3409950"/>
            <a:ext cx="3657600" cy="1477328"/>
          </a:xfrm>
          <a:prstGeom prst="rect">
            <a:avLst/>
          </a:prstGeom>
          <a:noFill/>
        </p:spPr>
        <p:txBody>
          <a:bodyPr wrap="square" rtlCol="0">
            <a:spAutoFit/>
          </a:bodyPr>
          <a:lstStyle/>
          <a:p>
            <a:r>
              <a:rPr lang="en-US" sz="1800" dirty="0">
                <a:latin typeface="Montserrat" panose="020B0604020202020204" charset="0"/>
              </a:rPr>
              <a:t>Supervisor :</a:t>
            </a:r>
          </a:p>
          <a:p>
            <a:r>
              <a:rPr lang="en-US" sz="1800" dirty="0">
                <a:solidFill>
                  <a:srgbClr val="005E7D"/>
                </a:solidFill>
                <a:latin typeface="Montserrat" panose="020B0604020202020204" charset="0"/>
              </a:rPr>
              <a:t>Dr . Rasha Ismail .</a:t>
            </a:r>
          </a:p>
          <a:p>
            <a:endParaRPr lang="en-US" sz="1800" dirty="0">
              <a:solidFill>
                <a:srgbClr val="005E7D"/>
              </a:solidFill>
              <a:latin typeface="Montserrat" panose="020B0604020202020204" charset="0"/>
            </a:endParaRPr>
          </a:p>
          <a:p>
            <a:r>
              <a:rPr lang="en-US" sz="1800" dirty="0">
                <a:solidFill>
                  <a:schemeClr val="tx1">
                    <a:lumMod val="10000"/>
                  </a:schemeClr>
                </a:solidFill>
                <a:latin typeface="Montserrat" panose="020B0604020202020204" charset="0"/>
              </a:rPr>
              <a:t>Supervisor Assistant :</a:t>
            </a:r>
          </a:p>
          <a:p>
            <a:r>
              <a:rPr lang="en-US" sz="1800" dirty="0">
                <a:solidFill>
                  <a:srgbClr val="005E7D"/>
                </a:solidFill>
                <a:latin typeface="Montserrat" panose="020B0604020202020204" charset="0"/>
              </a:rPr>
              <a:t>Dr . Eman Bahget .</a:t>
            </a:r>
          </a:p>
        </p:txBody>
      </p:sp>
      <p:grpSp>
        <p:nvGrpSpPr>
          <p:cNvPr id="6" name="Google Shape;1100;p48">
            <a:extLst>
              <a:ext uri="{FF2B5EF4-FFF2-40B4-BE49-F238E27FC236}">
                <a16:creationId xmlns:a16="http://schemas.microsoft.com/office/drawing/2014/main" id="{707AD195-E29C-4371-87ED-09BAAE9C6C81}"/>
              </a:ext>
            </a:extLst>
          </p:cNvPr>
          <p:cNvGrpSpPr/>
          <p:nvPr/>
        </p:nvGrpSpPr>
        <p:grpSpPr>
          <a:xfrm>
            <a:off x="5105400" y="2471251"/>
            <a:ext cx="3124200" cy="2590800"/>
            <a:chOff x="1301925" y="606600"/>
            <a:chExt cx="4991925" cy="4417475"/>
          </a:xfrm>
        </p:grpSpPr>
        <p:sp>
          <p:nvSpPr>
            <p:cNvPr id="7" name="Google Shape;1101;p48">
              <a:extLst>
                <a:ext uri="{FF2B5EF4-FFF2-40B4-BE49-F238E27FC236}">
                  <a16:creationId xmlns:a16="http://schemas.microsoft.com/office/drawing/2014/main" id="{FF3E285B-806F-4669-8012-C4D3FB2D513D}"/>
                </a:ext>
              </a:extLst>
            </p:cNvPr>
            <p:cNvSpPr/>
            <p:nvPr/>
          </p:nvSpPr>
          <p:spPr>
            <a:xfrm>
              <a:off x="1301925" y="2240375"/>
              <a:ext cx="4988600" cy="2783700"/>
            </a:xfrm>
            <a:custGeom>
              <a:avLst/>
              <a:gdLst/>
              <a:ahLst/>
              <a:cxnLst/>
              <a:rect l="l" t="t" r="r" b="b"/>
              <a:pathLst>
                <a:path w="199544" h="111348" extrusionOk="0">
                  <a:moveTo>
                    <a:pt x="99772" y="1"/>
                  </a:moveTo>
                  <a:cubicBezTo>
                    <a:pt x="44666" y="1"/>
                    <a:pt x="1" y="24919"/>
                    <a:pt x="1" y="55674"/>
                  </a:cubicBezTo>
                  <a:cubicBezTo>
                    <a:pt x="1" y="86429"/>
                    <a:pt x="44666" y="111347"/>
                    <a:pt x="99772" y="111347"/>
                  </a:cubicBezTo>
                  <a:cubicBezTo>
                    <a:pt x="154878" y="111347"/>
                    <a:pt x="199543" y="86429"/>
                    <a:pt x="199543" y="55674"/>
                  </a:cubicBezTo>
                  <a:cubicBezTo>
                    <a:pt x="199543" y="24919"/>
                    <a:pt x="154878" y="1"/>
                    <a:pt x="99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2;p48">
              <a:extLst>
                <a:ext uri="{FF2B5EF4-FFF2-40B4-BE49-F238E27FC236}">
                  <a16:creationId xmlns:a16="http://schemas.microsoft.com/office/drawing/2014/main" id="{C54BC08D-4AB3-44F0-8A85-0501F4A26167}"/>
                </a:ext>
              </a:extLst>
            </p:cNvPr>
            <p:cNvSpPr/>
            <p:nvPr/>
          </p:nvSpPr>
          <p:spPr>
            <a:xfrm>
              <a:off x="2974800" y="2655675"/>
              <a:ext cx="1080800" cy="623800"/>
            </a:xfrm>
            <a:custGeom>
              <a:avLst/>
              <a:gdLst/>
              <a:ahLst/>
              <a:cxnLst/>
              <a:rect l="l" t="t" r="r" b="b"/>
              <a:pathLst>
                <a:path w="43232" h="24952" extrusionOk="0">
                  <a:moveTo>
                    <a:pt x="21616" y="1"/>
                  </a:moveTo>
                  <a:cubicBezTo>
                    <a:pt x="9674" y="1"/>
                    <a:pt x="0" y="5571"/>
                    <a:pt x="0" y="12476"/>
                  </a:cubicBezTo>
                  <a:cubicBezTo>
                    <a:pt x="0" y="19381"/>
                    <a:pt x="9674" y="24952"/>
                    <a:pt x="21616" y="24952"/>
                  </a:cubicBezTo>
                  <a:cubicBezTo>
                    <a:pt x="33558" y="24952"/>
                    <a:pt x="43231" y="19381"/>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3;p48">
              <a:extLst>
                <a:ext uri="{FF2B5EF4-FFF2-40B4-BE49-F238E27FC236}">
                  <a16:creationId xmlns:a16="http://schemas.microsoft.com/office/drawing/2014/main" id="{F0A55E69-F4BF-4217-9802-5CA971BA3286}"/>
                </a:ext>
              </a:extLst>
            </p:cNvPr>
            <p:cNvSpPr/>
            <p:nvPr/>
          </p:nvSpPr>
          <p:spPr>
            <a:xfrm>
              <a:off x="3680300" y="345875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4;p48">
              <a:extLst>
                <a:ext uri="{FF2B5EF4-FFF2-40B4-BE49-F238E27FC236}">
                  <a16:creationId xmlns:a16="http://schemas.microsoft.com/office/drawing/2014/main" id="{65CFE032-3721-4DEE-A6AB-351CB84B73FC}"/>
                </a:ext>
              </a:extLst>
            </p:cNvPr>
            <p:cNvSpPr/>
            <p:nvPr/>
          </p:nvSpPr>
          <p:spPr>
            <a:xfrm>
              <a:off x="4491700" y="4012475"/>
              <a:ext cx="1080800" cy="623800"/>
            </a:xfrm>
            <a:custGeom>
              <a:avLst/>
              <a:gdLst/>
              <a:ahLst/>
              <a:cxnLst/>
              <a:rect l="l" t="t" r="r" b="b"/>
              <a:pathLst>
                <a:path w="43232" h="24952" extrusionOk="0">
                  <a:moveTo>
                    <a:pt x="21616" y="1"/>
                  </a:moveTo>
                  <a:cubicBezTo>
                    <a:pt x="9675" y="1"/>
                    <a:pt x="1" y="5605"/>
                    <a:pt x="1" y="12476"/>
                  </a:cubicBezTo>
                  <a:cubicBezTo>
                    <a:pt x="1" y="19381"/>
                    <a:pt x="9675" y="24952"/>
                    <a:pt x="21616" y="24952"/>
                  </a:cubicBezTo>
                  <a:cubicBezTo>
                    <a:pt x="33558" y="24952"/>
                    <a:pt x="43232" y="19381"/>
                    <a:pt x="43232" y="12476"/>
                  </a:cubicBezTo>
                  <a:cubicBezTo>
                    <a:pt x="43232"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5;p48">
              <a:extLst>
                <a:ext uri="{FF2B5EF4-FFF2-40B4-BE49-F238E27FC236}">
                  <a16:creationId xmlns:a16="http://schemas.microsoft.com/office/drawing/2014/main" id="{F0307F1A-A126-4977-8364-E31A80E32787}"/>
                </a:ext>
              </a:extLst>
            </p:cNvPr>
            <p:cNvSpPr/>
            <p:nvPr/>
          </p:nvSpPr>
          <p:spPr>
            <a:xfrm>
              <a:off x="5001250" y="3050125"/>
              <a:ext cx="1080800" cy="623800"/>
            </a:xfrm>
            <a:custGeom>
              <a:avLst/>
              <a:gdLst/>
              <a:ahLst/>
              <a:cxnLst/>
              <a:rect l="l" t="t" r="r" b="b"/>
              <a:pathLst>
                <a:path w="43232" h="24952" extrusionOk="0">
                  <a:moveTo>
                    <a:pt x="21616" y="1"/>
                  </a:moveTo>
                  <a:cubicBezTo>
                    <a:pt x="9674" y="1"/>
                    <a:pt x="0" y="5605"/>
                    <a:pt x="0" y="12476"/>
                  </a:cubicBezTo>
                  <a:cubicBezTo>
                    <a:pt x="0" y="19381"/>
                    <a:pt x="9674" y="24952"/>
                    <a:pt x="21616" y="24952"/>
                  </a:cubicBezTo>
                  <a:cubicBezTo>
                    <a:pt x="33557" y="24952"/>
                    <a:pt x="43231" y="19381"/>
                    <a:pt x="43231" y="12476"/>
                  </a:cubicBezTo>
                  <a:cubicBezTo>
                    <a:pt x="43231" y="5605"/>
                    <a:pt x="33557"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6;p48">
              <a:extLst>
                <a:ext uri="{FF2B5EF4-FFF2-40B4-BE49-F238E27FC236}">
                  <a16:creationId xmlns:a16="http://schemas.microsoft.com/office/drawing/2014/main" id="{900B7A6A-67EA-4DC4-A655-90B8A3432964}"/>
                </a:ext>
              </a:extLst>
            </p:cNvPr>
            <p:cNvSpPr/>
            <p:nvPr/>
          </p:nvSpPr>
          <p:spPr>
            <a:xfrm>
              <a:off x="1520425" y="3171875"/>
              <a:ext cx="1080800" cy="624650"/>
            </a:xfrm>
            <a:custGeom>
              <a:avLst/>
              <a:gdLst/>
              <a:ahLst/>
              <a:cxnLst/>
              <a:rect l="l" t="t" r="r" b="b"/>
              <a:pathLst>
                <a:path w="43232" h="24986" extrusionOk="0">
                  <a:moveTo>
                    <a:pt x="21616" y="1"/>
                  </a:moveTo>
                  <a:cubicBezTo>
                    <a:pt x="9674" y="1"/>
                    <a:pt x="0" y="5605"/>
                    <a:pt x="0" y="12476"/>
                  </a:cubicBezTo>
                  <a:cubicBezTo>
                    <a:pt x="0" y="19381"/>
                    <a:pt x="9674" y="24985"/>
                    <a:pt x="21616" y="24985"/>
                  </a:cubicBezTo>
                  <a:cubicBezTo>
                    <a:pt x="33558" y="24985"/>
                    <a:pt x="43231" y="19381"/>
                    <a:pt x="43231" y="12476"/>
                  </a:cubicBezTo>
                  <a:cubicBezTo>
                    <a:pt x="43231"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7;p48">
              <a:extLst>
                <a:ext uri="{FF2B5EF4-FFF2-40B4-BE49-F238E27FC236}">
                  <a16:creationId xmlns:a16="http://schemas.microsoft.com/office/drawing/2014/main" id="{7CFC685F-CE0B-4BE8-83F8-C395E3EDE96A}"/>
                </a:ext>
              </a:extLst>
            </p:cNvPr>
            <p:cNvSpPr/>
            <p:nvPr/>
          </p:nvSpPr>
          <p:spPr>
            <a:xfrm>
              <a:off x="2241775" y="385820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8;p48">
              <a:extLst>
                <a:ext uri="{FF2B5EF4-FFF2-40B4-BE49-F238E27FC236}">
                  <a16:creationId xmlns:a16="http://schemas.microsoft.com/office/drawing/2014/main" id="{FAE6CF6C-5FC7-42EC-9930-815FB4DFDFE8}"/>
                </a:ext>
              </a:extLst>
            </p:cNvPr>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9;p48">
              <a:extLst>
                <a:ext uri="{FF2B5EF4-FFF2-40B4-BE49-F238E27FC236}">
                  <a16:creationId xmlns:a16="http://schemas.microsoft.com/office/drawing/2014/main" id="{F478F2EB-9C35-484E-8777-AEB7C25478D4}"/>
                </a:ext>
              </a:extLst>
            </p:cNvPr>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0;p48">
              <a:extLst>
                <a:ext uri="{FF2B5EF4-FFF2-40B4-BE49-F238E27FC236}">
                  <a16:creationId xmlns:a16="http://schemas.microsoft.com/office/drawing/2014/main" id="{86B5C6F7-972F-48B4-93A6-E7FBB3CEA2E5}"/>
                </a:ext>
              </a:extLst>
            </p:cNvPr>
            <p:cNvSpPr/>
            <p:nvPr/>
          </p:nvSpPr>
          <p:spPr>
            <a:xfrm>
              <a:off x="5881875" y="2529075"/>
              <a:ext cx="301075" cy="543600"/>
            </a:xfrm>
            <a:custGeom>
              <a:avLst/>
              <a:gdLst/>
              <a:ahLst/>
              <a:cxnLst/>
              <a:rect l="l" t="t" r="r" b="b"/>
              <a:pathLst>
                <a:path w="12043" h="21744" extrusionOk="0">
                  <a:moveTo>
                    <a:pt x="11831" y="1"/>
                  </a:moveTo>
                  <a:cubicBezTo>
                    <a:pt x="11801" y="1"/>
                    <a:pt x="11770" y="9"/>
                    <a:pt x="11742" y="28"/>
                  </a:cubicBezTo>
                  <a:lnTo>
                    <a:pt x="11709" y="28"/>
                  </a:lnTo>
                  <a:cubicBezTo>
                    <a:pt x="7239" y="2463"/>
                    <a:pt x="501" y="11536"/>
                    <a:pt x="34" y="21510"/>
                  </a:cubicBezTo>
                  <a:cubicBezTo>
                    <a:pt x="0" y="21643"/>
                    <a:pt x="100" y="21743"/>
                    <a:pt x="201" y="21743"/>
                  </a:cubicBezTo>
                  <a:lnTo>
                    <a:pt x="267" y="21743"/>
                  </a:lnTo>
                  <a:cubicBezTo>
                    <a:pt x="367" y="21710"/>
                    <a:pt x="434" y="21643"/>
                    <a:pt x="434" y="21543"/>
                  </a:cubicBezTo>
                  <a:cubicBezTo>
                    <a:pt x="901" y="11703"/>
                    <a:pt x="7539" y="2796"/>
                    <a:pt x="11909" y="395"/>
                  </a:cubicBezTo>
                  <a:cubicBezTo>
                    <a:pt x="12009" y="361"/>
                    <a:pt x="12042" y="228"/>
                    <a:pt x="12009" y="128"/>
                  </a:cubicBezTo>
                  <a:cubicBezTo>
                    <a:pt x="11985" y="56"/>
                    <a:pt x="11909" y="1"/>
                    <a:pt x="11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1;p48">
              <a:extLst>
                <a:ext uri="{FF2B5EF4-FFF2-40B4-BE49-F238E27FC236}">
                  <a16:creationId xmlns:a16="http://schemas.microsoft.com/office/drawing/2014/main" id="{33522C11-267E-49E0-845C-89418AD34463}"/>
                </a:ext>
              </a:extLst>
            </p:cNvPr>
            <p:cNvSpPr/>
            <p:nvPr/>
          </p:nvSpPr>
          <p:spPr>
            <a:xfrm>
              <a:off x="5857700" y="2847875"/>
              <a:ext cx="362125" cy="431600"/>
            </a:xfrm>
            <a:custGeom>
              <a:avLst/>
              <a:gdLst/>
              <a:ahLst/>
              <a:cxnLst/>
              <a:rect l="l" t="t" r="r" b="b"/>
              <a:pathLst>
                <a:path w="14485" h="17264" extrusionOk="0">
                  <a:moveTo>
                    <a:pt x="10778" y="1"/>
                  </a:moveTo>
                  <a:cubicBezTo>
                    <a:pt x="10239" y="1"/>
                    <a:pt x="9645" y="80"/>
                    <a:pt x="9006" y="252"/>
                  </a:cubicBezTo>
                  <a:cubicBezTo>
                    <a:pt x="5537" y="1219"/>
                    <a:pt x="0" y="6956"/>
                    <a:pt x="100" y="14362"/>
                  </a:cubicBezTo>
                  <a:lnTo>
                    <a:pt x="1168" y="17264"/>
                  </a:lnTo>
                  <a:cubicBezTo>
                    <a:pt x="1401" y="15629"/>
                    <a:pt x="2935" y="12727"/>
                    <a:pt x="5737" y="10125"/>
                  </a:cubicBezTo>
                  <a:cubicBezTo>
                    <a:pt x="8840" y="7257"/>
                    <a:pt x="13043" y="5555"/>
                    <a:pt x="13777" y="3521"/>
                  </a:cubicBezTo>
                  <a:cubicBezTo>
                    <a:pt x="14484" y="1561"/>
                    <a:pt x="13170" y="1"/>
                    <a:pt x="10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2;p48">
              <a:extLst>
                <a:ext uri="{FF2B5EF4-FFF2-40B4-BE49-F238E27FC236}">
                  <a16:creationId xmlns:a16="http://schemas.microsoft.com/office/drawing/2014/main" id="{9347F6DB-7EE6-4ED9-B2F0-A253BCA9B5ED}"/>
                </a:ext>
              </a:extLst>
            </p:cNvPr>
            <p:cNvSpPr/>
            <p:nvPr/>
          </p:nvSpPr>
          <p:spPr>
            <a:xfrm>
              <a:off x="5857700" y="2895025"/>
              <a:ext cx="275200" cy="345250"/>
            </a:xfrm>
            <a:custGeom>
              <a:avLst/>
              <a:gdLst/>
              <a:ahLst/>
              <a:cxnLst/>
              <a:rect l="l" t="t" r="r" b="b"/>
              <a:pathLst>
                <a:path w="11008" h="13810" extrusionOk="0">
                  <a:moveTo>
                    <a:pt x="10708" y="0"/>
                  </a:moveTo>
                  <a:cubicBezTo>
                    <a:pt x="7572" y="901"/>
                    <a:pt x="1801" y="4737"/>
                    <a:pt x="33" y="13543"/>
                  </a:cubicBezTo>
                  <a:cubicBezTo>
                    <a:pt x="0" y="13643"/>
                    <a:pt x="67" y="13777"/>
                    <a:pt x="167" y="13777"/>
                  </a:cubicBezTo>
                  <a:lnTo>
                    <a:pt x="200" y="13777"/>
                  </a:lnTo>
                  <a:cubicBezTo>
                    <a:pt x="200" y="13810"/>
                    <a:pt x="234" y="13810"/>
                    <a:pt x="267" y="13810"/>
                  </a:cubicBezTo>
                  <a:cubicBezTo>
                    <a:pt x="334" y="13777"/>
                    <a:pt x="400" y="13743"/>
                    <a:pt x="400" y="13643"/>
                  </a:cubicBezTo>
                  <a:cubicBezTo>
                    <a:pt x="2135" y="5037"/>
                    <a:pt x="7972" y="1234"/>
                    <a:pt x="10841" y="434"/>
                  </a:cubicBezTo>
                  <a:cubicBezTo>
                    <a:pt x="10941" y="400"/>
                    <a:pt x="11008" y="267"/>
                    <a:pt x="10975" y="167"/>
                  </a:cubicBezTo>
                  <a:cubicBezTo>
                    <a:pt x="10941" y="67"/>
                    <a:pt x="10841" y="0"/>
                    <a:pt x="10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3;p48">
              <a:extLst>
                <a:ext uri="{FF2B5EF4-FFF2-40B4-BE49-F238E27FC236}">
                  <a16:creationId xmlns:a16="http://schemas.microsoft.com/office/drawing/2014/main" id="{84496C01-3D9B-4E72-8B01-C8DB51EFCDA5}"/>
                </a:ext>
              </a:extLst>
            </p:cNvPr>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4;p48">
              <a:extLst>
                <a:ext uri="{FF2B5EF4-FFF2-40B4-BE49-F238E27FC236}">
                  <a16:creationId xmlns:a16="http://schemas.microsoft.com/office/drawing/2014/main" id="{4AFDEF4A-CF5B-4DC8-8C74-ABD51CDA688F}"/>
                </a:ext>
              </a:extLst>
            </p:cNvPr>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5;p48">
              <a:extLst>
                <a:ext uri="{FF2B5EF4-FFF2-40B4-BE49-F238E27FC236}">
                  <a16:creationId xmlns:a16="http://schemas.microsoft.com/office/drawing/2014/main" id="{84060B82-57F4-4D6A-B319-6F700B8CD314}"/>
                </a:ext>
              </a:extLst>
            </p:cNvPr>
            <p:cNvSpPr/>
            <p:nvPr/>
          </p:nvSpPr>
          <p:spPr>
            <a:xfrm>
              <a:off x="1452875" y="2427975"/>
              <a:ext cx="260200" cy="478750"/>
            </a:xfrm>
            <a:custGeom>
              <a:avLst/>
              <a:gdLst/>
              <a:ahLst/>
              <a:cxnLst/>
              <a:rect l="l" t="t" r="r" b="b"/>
              <a:pathLst>
                <a:path w="10408" h="19150" extrusionOk="0">
                  <a:moveTo>
                    <a:pt x="220" y="1"/>
                  </a:moveTo>
                  <a:cubicBezTo>
                    <a:pt x="148" y="1"/>
                    <a:pt x="77" y="37"/>
                    <a:pt x="34" y="102"/>
                  </a:cubicBezTo>
                  <a:cubicBezTo>
                    <a:pt x="1" y="202"/>
                    <a:pt x="34" y="336"/>
                    <a:pt x="134" y="402"/>
                  </a:cubicBezTo>
                  <a:cubicBezTo>
                    <a:pt x="3169" y="2170"/>
                    <a:pt x="9140" y="8375"/>
                    <a:pt x="10008" y="18949"/>
                  </a:cubicBezTo>
                  <a:cubicBezTo>
                    <a:pt x="10008" y="19049"/>
                    <a:pt x="10074" y="19149"/>
                    <a:pt x="10174" y="19149"/>
                  </a:cubicBezTo>
                  <a:lnTo>
                    <a:pt x="10208" y="19149"/>
                  </a:lnTo>
                  <a:cubicBezTo>
                    <a:pt x="10341" y="19149"/>
                    <a:pt x="10408" y="19049"/>
                    <a:pt x="10408" y="18949"/>
                  </a:cubicBezTo>
                  <a:lnTo>
                    <a:pt x="10408" y="18916"/>
                  </a:lnTo>
                  <a:cubicBezTo>
                    <a:pt x="9574" y="8175"/>
                    <a:pt x="3436" y="1870"/>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6;p48">
              <a:extLst>
                <a:ext uri="{FF2B5EF4-FFF2-40B4-BE49-F238E27FC236}">
                  <a16:creationId xmlns:a16="http://schemas.microsoft.com/office/drawing/2014/main" id="{24C904E3-FBDE-4D67-BB28-91B11EE5BCD9}"/>
                </a:ext>
              </a:extLst>
            </p:cNvPr>
            <p:cNvSpPr/>
            <p:nvPr/>
          </p:nvSpPr>
          <p:spPr>
            <a:xfrm>
              <a:off x="1316100" y="2686425"/>
              <a:ext cx="435350" cy="554675"/>
            </a:xfrm>
            <a:custGeom>
              <a:avLst/>
              <a:gdLst/>
              <a:ahLst/>
              <a:cxnLst/>
              <a:rect l="l" t="t" r="r" b="b"/>
              <a:pathLst>
                <a:path w="17414" h="22187" extrusionOk="0">
                  <a:moveTo>
                    <a:pt x="3435" y="0"/>
                  </a:moveTo>
                  <a:cubicBezTo>
                    <a:pt x="2559" y="0"/>
                    <a:pt x="1701" y="268"/>
                    <a:pt x="968" y="772"/>
                  </a:cubicBezTo>
                  <a:cubicBezTo>
                    <a:pt x="368" y="1206"/>
                    <a:pt x="1" y="1939"/>
                    <a:pt x="34" y="2673"/>
                  </a:cubicBezTo>
                  <a:cubicBezTo>
                    <a:pt x="101" y="3474"/>
                    <a:pt x="768" y="4108"/>
                    <a:pt x="1369" y="4608"/>
                  </a:cubicBezTo>
                  <a:cubicBezTo>
                    <a:pt x="2002" y="5142"/>
                    <a:pt x="2670" y="5709"/>
                    <a:pt x="2836" y="6509"/>
                  </a:cubicBezTo>
                  <a:cubicBezTo>
                    <a:pt x="3203" y="8077"/>
                    <a:pt x="1302" y="9578"/>
                    <a:pt x="1702" y="11146"/>
                  </a:cubicBezTo>
                  <a:cubicBezTo>
                    <a:pt x="1936" y="11813"/>
                    <a:pt x="2403" y="12347"/>
                    <a:pt x="3036" y="12647"/>
                  </a:cubicBezTo>
                  <a:cubicBezTo>
                    <a:pt x="3570" y="12881"/>
                    <a:pt x="4071" y="13114"/>
                    <a:pt x="4604" y="13314"/>
                  </a:cubicBezTo>
                  <a:cubicBezTo>
                    <a:pt x="4871" y="13381"/>
                    <a:pt x="5138" y="13448"/>
                    <a:pt x="5405" y="13481"/>
                  </a:cubicBezTo>
                  <a:cubicBezTo>
                    <a:pt x="6205" y="13581"/>
                    <a:pt x="6973" y="13915"/>
                    <a:pt x="7540" y="14448"/>
                  </a:cubicBezTo>
                  <a:cubicBezTo>
                    <a:pt x="8440" y="15416"/>
                    <a:pt x="8307" y="16850"/>
                    <a:pt x="8640" y="18118"/>
                  </a:cubicBezTo>
                  <a:cubicBezTo>
                    <a:pt x="9041" y="19619"/>
                    <a:pt x="10075" y="20886"/>
                    <a:pt x="11509" y="21554"/>
                  </a:cubicBezTo>
                  <a:cubicBezTo>
                    <a:pt x="12280" y="21916"/>
                    <a:pt x="13404" y="22186"/>
                    <a:pt x="14203" y="22186"/>
                  </a:cubicBezTo>
                  <a:cubicBezTo>
                    <a:pt x="14580" y="22186"/>
                    <a:pt x="14885" y="22126"/>
                    <a:pt x="15045" y="21987"/>
                  </a:cubicBezTo>
                  <a:cubicBezTo>
                    <a:pt x="15412" y="21654"/>
                    <a:pt x="15112" y="20186"/>
                    <a:pt x="15245" y="19719"/>
                  </a:cubicBezTo>
                  <a:cubicBezTo>
                    <a:pt x="15612" y="18485"/>
                    <a:pt x="15846" y="17217"/>
                    <a:pt x="15946" y="15950"/>
                  </a:cubicBezTo>
                  <a:cubicBezTo>
                    <a:pt x="15979" y="15382"/>
                    <a:pt x="16079" y="14815"/>
                    <a:pt x="16246" y="14248"/>
                  </a:cubicBezTo>
                  <a:cubicBezTo>
                    <a:pt x="16446" y="13648"/>
                    <a:pt x="16680" y="13014"/>
                    <a:pt x="16846" y="12380"/>
                  </a:cubicBezTo>
                  <a:cubicBezTo>
                    <a:pt x="17046" y="11780"/>
                    <a:pt x="17413" y="11246"/>
                    <a:pt x="17380" y="10479"/>
                  </a:cubicBezTo>
                  <a:cubicBezTo>
                    <a:pt x="17313" y="9778"/>
                    <a:pt x="17147" y="9078"/>
                    <a:pt x="16913" y="8411"/>
                  </a:cubicBezTo>
                  <a:cubicBezTo>
                    <a:pt x="16680" y="7744"/>
                    <a:pt x="16446" y="7077"/>
                    <a:pt x="16213" y="6409"/>
                  </a:cubicBezTo>
                  <a:cubicBezTo>
                    <a:pt x="15946" y="5609"/>
                    <a:pt x="15579" y="4842"/>
                    <a:pt x="15145" y="4141"/>
                  </a:cubicBezTo>
                  <a:cubicBezTo>
                    <a:pt x="14311" y="2940"/>
                    <a:pt x="13010" y="2106"/>
                    <a:pt x="11576" y="1873"/>
                  </a:cubicBezTo>
                  <a:cubicBezTo>
                    <a:pt x="10375" y="1706"/>
                    <a:pt x="9074" y="1973"/>
                    <a:pt x="7940" y="1539"/>
                  </a:cubicBezTo>
                  <a:cubicBezTo>
                    <a:pt x="6772" y="1106"/>
                    <a:pt x="5805" y="472"/>
                    <a:pt x="4638" y="172"/>
                  </a:cubicBezTo>
                  <a:cubicBezTo>
                    <a:pt x="4240" y="56"/>
                    <a:pt x="3836" y="0"/>
                    <a:pt x="3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7;p48">
              <a:extLst>
                <a:ext uri="{FF2B5EF4-FFF2-40B4-BE49-F238E27FC236}">
                  <a16:creationId xmlns:a16="http://schemas.microsoft.com/office/drawing/2014/main" id="{908B6ACD-20F8-4989-B44D-D075219CE5F4}"/>
                </a:ext>
              </a:extLst>
            </p:cNvPr>
            <p:cNvSpPr/>
            <p:nvPr/>
          </p:nvSpPr>
          <p:spPr>
            <a:xfrm>
              <a:off x="1374475" y="2717175"/>
              <a:ext cx="337775" cy="435550"/>
            </a:xfrm>
            <a:custGeom>
              <a:avLst/>
              <a:gdLst/>
              <a:ahLst/>
              <a:cxnLst/>
              <a:rect l="l" t="t" r="r" b="b"/>
              <a:pathLst>
                <a:path w="13511" h="17422" extrusionOk="0">
                  <a:moveTo>
                    <a:pt x="182" y="0"/>
                  </a:moveTo>
                  <a:cubicBezTo>
                    <a:pt x="101" y="0"/>
                    <a:pt x="28" y="60"/>
                    <a:pt x="1" y="142"/>
                  </a:cubicBezTo>
                  <a:cubicBezTo>
                    <a:pt x="1" y="242"/>
                    <a:pt x="34" y="343"/>
                    <a:pt x="134" y="376"/>
                  </a:cubicBezTo>
                  <a:cubicBezTo>
                    <a:pt x="2736" y="1010"/>
                    <a:pt x="13110" y="6013"/>
                    <a:pt x="12510" y="17221"/>
                  </a:cubicBezTo>
                  <a:cubicBezTo>
                    <a:pt x="12510" y="17321"/>
                    <a:pt x="12577" y="17421"/>
                    <a:pt x="12677" y="17421"/>
                  </a:cubicBezTo>
                  <a:cubicBezTo>
                    <a:pt x="12777" y="17421"/>
                    <a:pt x="12877" y="17355"/>
                    <a:pt x="12877" y="17255"/>
                  </a:cubicBezTo>
                  <a:cubicBezTo>
                    <a:pt x="13511" y="5780"/>
                    <a:pt x="2870" y="676"/>
                    <a:pt x="234" y="9"/>
                  </a:cubicBezTo>
                  <a:cubicBezTo>
                    <a:pt x="217" y="3"/>
                    <a:pt x="199" y="0"/>
                    <a:pt x="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8;p48">
              <a:extLst>
                <a:ext uri="{FF2B5EF4-FFF2-40B4-BE49-F238E27FC236}">
                  <a16:creationId xmlns:a16="http://schemas.microsoft.com/office/drawing/2014/main" id="{F8E428BA-18CC-414C-8CA6-16C43C6E6205}"/>
                </a:ext>
              </a:extLst>
            </p:cNvPr>
            <p:cNvSpPr/>
            <p:nvPr/>
          </p:nvSpPr>
          <p:spPr>
            <a:xfrm>
              <a:off x="1422025" y="2890350"/>
              <a:ext cx="221000" cy="36700"/>
            </a:xfrm>
            <a:custGeom>
              <a:avLst/>
              <a:gdLst/>
              <a:ahLst/>
              <a:cxnLst/>
              <a:rect l="l" t="t" r="r" b="b"/>
              <a:pathLst>
                <a:path w="8840" h="1468" extrusionOk="0">
                  <a:moveTo>
                    <a:pt x="4087" y="1"/>
                  </a:moveTo>
                  <a:cubicBezTo>
                    <a:pt x="2746" y="1"/>
                    <a:pt x="1401" y="271"/>
                    <a:pt x="134" y="821"/>
                  </a:cubicBezTo>
                  <a:cubicBezTo>
                    <a:pt x="34" y="854"/>
                    <a:pt x="0" y="954"/>
                    <a:pt x="34" y="1054"/>
                  </a:cubicBezTo>
                  <a:lnTo>
                    <a:pt x="67" y="1054"/>
                  </a:lnTo>
                  <a:cubicBezTo>
                    <a:pt x="67" y="1121"/>
                    <a:pt x="134" y="1154"/>
                    <a:pt x="200" y="1154"/>
                  </a:cubicBezTo>
                  <a:cubicBezTo>
                    <a:pt x="234" y="1154"/>
                    <a:pt x="267" y="1154"/>
                    <a:pt x="301" y="1121"/>
                  </a:cubicBezTo>
                  <a:cubicBezTo>
                    <a:pt x="1516" y="620"/>
                    <a:pt x="2801" y="367"/>
                    <a:pt x="4082" y="367"/>
                  </a:cubicBezTo>
                  <a:cubicBezTo>
                    <a:pt x="5614" y="367"/>
                    <a:pt x="7141" y="728"/>
                    <a:pt x="8540" y="1455"/>
                  </a:cubicBezTo>
                  <a:cubicBezTo>
                    <a:pt x="8567" y="1464"/>
                    <a:pt x="8593" y="1468"/>
                    <a:pt x="8619" y="1468"/>
                  </a:cubicBezTo>
                  <a:cubicBezTo>
                    <a:pt x="8689" y="1468"/>
                    <a:pt x="8749" y="1437"/>
                    <a:pt x="8773" y="1388"/>
                  </a:cubicBezTo>
                  <a:cubicBezTo>
                    <a:pt x="8840" y="1288"/>
                    <a:pt x="8807" y="1188"/>
                    <a:pt x="8707" y="1121"/>
                  </a:cubicBezTo>
                  <a:cubicBezTo>
                    <a:pt x="7260" y="380"/>
                    <a:pt x="5676" y="1"/>
                    <a:pt x="4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9;p48">
              <a:extLst>
                <a:ext uri="{FF2B5EF4-FFF2-40B4-BE49-F238E27FC236}">
                  <a16:creationId xmlns:a16="http://schemas.microsoft.com/office/drawing/2014/main" id="{2A5ECA0D-60D1-46E6-AC66-06D3D9ABB684}"/>
                </a:ext>
              </a:extLst>
            </p:cNvPr>
            <p:cNvSpPr/>
            <p:nvPr/>
          </p:nvSpPr>
          <p:spPr>
            <a:xfrm>
              <a:off x="5283950" y="1402275"/>
              <a:ext cx="246850" cy="461200"/>
            </a:xfrm>
            <a:custGeom>
              <a:avLst/>
              <a:gdLst/>
              <a:ahLst/>
              <a:cxnLst/>
              <a:rect l="l" t="t" r="r" b="b"/>
              <a:pathLst>
                <a:path w="9874" h="18448" extrusionOk="0">
                  <a:moveTo>
                    <a:pt x="9874" y="1"/>
                  </a:moveTo>
                  <a:cubicBezTo>
                    <a:pt x="7372" y="67"/>
                    <a:pt x="5904" y="968"/>
                    <a:pt x="4937" y="3170"/>
                  </a:cubicBezTo>
                  <a:cubicBezTo>
                    <a:pt x="3870" y="5538"/>
                    <a:pt x="0" y="14644"/>
                    <a:pt x="0" y="14644"/>
                  </a:cubicBezTo>
                  <a:lnTo>
                    <a:pt x="4937" y="18447"/>
                  </a:lnTo>
                  <a:cubicBezTo>
                    <a:pt x="5337" y="17813"/>
                    <a:pt x="7906" y="10308"/>
                    <a:pt x="7906" y="10308"/>
                  </a:cubicBezTo>
                  <a:lnTo>
                    <a:pt x="98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0;p48">
              <a:extLst>
                <a:ext uri="{FF2B5EF4-FFF2-40B4-BE49-F238E27FC236}">
                  <a16:creationId xmlns:a16="http://schemas.microsoft.com/office/drawing/2014/main" id="{839ADA1B-ADE0-4BD1-8CB3-2B3A50F8FF68}"/>
                </a:ext>
              </a:extLst>
            </p:cNvPr>
            <p:cNvSpPr/>
            <p:nvPr/>
          </p:nvSpPr>
          <p:spPr>
            <a:xfrm>
              <a:off x="5273100" y="3126825"/>
              <a:ext cx="348600" cy="201525"/>
            </a:xfrm>
            <a:custGeom>
              <a:avLst/>
              <a:gdLst/>
              <a:ahLst/>
              <a:cxnLst/>
              <a:rect l="l" t="t" r="r" b="b"/>
              <a:pathLst>
                <a:path w="13944" h="8061" extrusionOk="0">
                  <a:moveTo>
                    <a:pt x="12725" y="1"/>
                  </a:moveTo>
                  <a:cubicBezTo>
                    <a:pt x="12720" y="1"/>
                    <a:pt x="12715" y="1"/>
                    <a:pt x="12710" y="1"/>
                  </a:cubicBezTo>
                  <a:lnTo>
                    <a:pt x="12676" y="402"/>
                  </a:lnTo>
                  <a:cubicBezTo>
                    <a:pt x="12643" y="835"/>
                    <a:pt x="11576" y="1035"/>
                    <a:pt x="10742" y="1035"/>
                  </a:cubicBezTo>
                  <a:cubicBezTo>
                    <a:pt x="10074" y="1035"/>
                    <a:pt x="8774" y="869"/>
                    <a:pt x="8807" y="535"/>
                  </a:cubicBezTo>
                  <a:lnTo>
                    <a:pt x="8807" y="302"/>
                  </a:lnTo>
                  <a:cubicBezTo>
                    <a:pt x="8707" y="335"/>
                    <a:pt x="8507" y="602"/>
                    <a:pt x="8106" y="969"/>
                  </a:cubicBezTo>
                  <a:cubicBezTo>
                    <a:pt x="7706" y="1302"/>
                    <a:pt x="7306" y="1603"/>
                    <a:pt x="6872" y="1903"/>
                  </a:cubicBezTo>
                  <a:cubicBezTo>
                    <a:pt x="6005" y="2537"/>
                    <a:pt x="5071" y="3137"/>
                    <a:pt x="4137" y="3637"/>
                  </a:cubicBezTo>
                  <a:cubicBezTo>
                    <a:pt x="3003" y="4271"/>
                    <a:pt x="1969" y="4638"/>
                    <a:pt x="601" y="5238"/>
                  </a:cubicBezTo>
                  <a:cubicBezTo>
                    <a:pt x="468" y="5305"/>
                    <a:pt x="334" y="5405"/>
                    <a:pt x="234" y="5505"/>
                  </a:cubicBezTo>
                  <a:cubicBezTo>
                    <a:pt x="134" y="5605"/>
                    <a:pt x="101" y="5705"/>
                    <a:pt x="67" y="5839"/>
                  </a:cubicBezTo>
                  <a:cubicBezTo>
                    <a:pt x="1" y="6373"/>
                    <a:pt x="201" y="6873"/>
                    <a:pt x="634" y="7207"/>
                  </a:cubicBezTo>
                  <a:cubicBezTo>
                    <a:pt x="1068" y="7473"/>
                    <a:pt x="1535" y="7707"/>
                    <a:pt x="2035" y="7807"/>
                  </a:cubicBezTo>
                  <a:cubicBezTo>
                    <a:pt x="2692" y="7976"/>
                    <a:pt x="3359" y="8060"/>
                    <a:pt x="4025" y="8060"/>
                  </a:cubicBezTo>
                  <a:cubicBezTo>
                    <a:pt x="4543" y="8060"/>
                    <a:pt x="5060" y="8009"/>
                    <a:pt x="5571" y="7907"/>
                  </a:cubicBezTo>
                  <a:cubicBezTo>
                    <a:pt x="6605" y="7607"/>
                    <a:pt x="7539" y="7173"/>
                    <a:pt x="8440" y="6573"/>
                  </a:cubicBezTo>
                  <a:cubicBezTo>
                    <a:pt x="9140" y="6072"/>
                    <a:pt x="9974" y="5705"/>
                    <a:pt x="10842" y="5539"/>
                  </a:cubicBezTo>
                  <a:cubicBezTo>
                    <a:pt x="11609" y="5439"/>
                    <a:pt x="12543" y="5472"/>
                    <a:pt x="13210" y="5005"/>
                  </a:cubicBezTo>
                  <a:cubicBezTo>
                    <a:pt x="13944" y="4505"/>
                    <a:pt x="13644" y="3437"/>
                    <a:pt x="13444" y="2503"/>
                  </a:cubicBezTo>
                  <a:cubicBezTo>
                    <a:pt x="13213" y="1513"/>
                    <a:pt x="13177" y="1"/>
                    <a:pt x="12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1;p48">
              <a:extLst>
                <a:ext uri="{FF2B5EF4-FFF2-40B4-BE49-F238E27FC236}">
                  <a16:creationId xmlns:a16="http://schemas.microsoft.com/office/drawing/2014/main" id="{36003D6F-AF8A-42E1-BEE1-29A5209946B7}"/>
                </a:ext>
              </a:extLst>
            </p:cNvPr>
            <p:cNvSpPr/>
            <p:nvPr/>
          </p:nvSpPr>
          <p:spPr>
            <a:xfrm>
              <a:off x="5665050" y="3260275"/>
              <a:ext cx="244375" cy="269425"/>
            </a:xfrm>
            <a:custGeom>
              <a:avLst/>
              <a:gdLst/>
              <a:ahLst/>
              <a:cxnLst/>
              <a:rect l="l" t="t" r="r" b="b"/>
              <a:pathLst>
                <a:path w="9775" h="10777" extrusionOk="0">
                  <a:moveTo>
                    <a:pt x="4904" y="1"/>
                  </a:moveTo>
                  <a:cubicBezTo>
                    <a:pt x="4704" y="1"/>
                    <a:pt x="4637" y="234"/>
                    <a:pt x="4537" y="701"/>
                  </a:cubicBezTo>
                  <a:cubicBezTo>
                    <a:pt x="4370" y="1735"/>
                    <a:pt x="4070" y="2702"/>
                    <a:pt x="3603" y="3636"/>
                  </a:cubicBezTo>
                  <a:cubicBezTo>
                    <a:pt x="3036" y="4804"/>
                    <a:pt x="2302" y="5905"/>
                    <a:pt x="1435" y="6905"/>
                  </a:cubicBezTo>
                  <a:cubicBezTo>
                    <a:pt x="1035" y="7339"/>
                    <a:pt x="634" y="7773"/>
                    <a:pt x="301" y="8240"/>
                  </a:cubicBezTo>
                  <a:cubicBezTo>
                    <a:pt x="67" y="8640"/>
                    <a:pt x="0" y="9741"/>
                    <a:pt x="367" y="9974"/>
                  </a:cubicBezTo>
                  <a:cubicBezTo>
                    <a:pt x="1218" y="10542"/>
                    <a:pt x="2340" y="10777"/>
                    <a:pt x="3418" y="10777"/>
                  </a:cubicBezTo>
                  <a:cubicBezTo>
                    <a:pt x="4115" y="10777"/>
                    <a:pt x="4795" y="10678"/>
                    <a:pt x="5371" y="10508"/>
                  </a:cubicBezTo>
                  <a:cubicBezTo>
                    <a:pt x="6538" y="10241"/>
                    <a:pt x="7406" y="9240"/>
                    <a:pt x="7539" y="8073"/>
                  </a:cubicBezTo>
                  <a:cubicBezTo>
                    <a:pt x="7806" y="6705"/>
                    <a:pt x="7940" y="5838"/>
                    <a:pt x="8607" y="4804"/>
                  </a:cubicBezTo>
                  <a:cubicBezTo>
                    <a:pt x="8874" y="4437"/>
                    <a:pt x="9274" y="4137"/>
                    <a:pt x="9441" y="3703"/>
                  </a:cubicBezTo>
                  <a:cubicBezTo>
                    <a:pt x="9774" y="2936"/>
                    <a:pt x="9507" y="2102"/>
                    <a:pt x="9307" y="1335"/>
                  </a:cubicBezTo>
                  <a:cubicBezTo>
                    <a:pt x="9148" y="697"/>
                    <a:pt x="8988" y="29"/>
                    <a:pt x="8771" y="29"/>
                  </a:cubicBezTo>
                  <a:cubicBezTo>
                    <a:pt x="8761" y="29"/>
                    <a:pt x="8750" y="31"/>
                    <a:pt x="8740" y="34"/>
                  </a:cubicBezTo>
                  <a:lnTo>
                    <a:pt x="8740" y="434"/>
                  </a:lnTo>
                  <a:cubicBezTo>
                    <a:pt x="8473" y="734"/>
                    <a:pt x="7539" y="1035"/>
                    <a:pt x="6672" y="1068"/>
                  </a:cubicBezTo>
                  <a:cubicBezTo>
                    <a:pt x="6172" y="1068"/>
                    <a:pt x="4971" y="968"/>
                    <a:pt x="4971" y="568"/>
                  </a:cubicBezTo>
                  <a:lnTo>
                    <a:pt x="4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2;p48">
              <a:extLst>
                <a:ext uri="{FF2B5EF4-FFF2-40B4-BE49-F238E27FC236}">
                  <a16:creationId xmlns:a16="http://schemas.microsoft.com/office/drawing/2014/main" id="{C8EFA2C7-4DE3-47BB-8ACD-AED63574E28A}"/>
                </a:ext>
              </a:extLst>
            </p:cNvPr>
            <p:cNvSpPr/>
            <p:nvPr/>
          </p:nvSpPr>
          <p:spPr>
            <a:xfrm>
              <a:off x="5454075" y="2040225"/>
              <a:ext cx="462850" cy="1257200"/>
            </a:xfrm>
            <a:custGeom>
              <a:avLst/>
              <a:gdLst/>
              <a:ahLst/>
              <a:cxnLst/>
              <a:rect l="l" t="t" r="r" b="b"/>
              <a:pathLst>
                <a:path w="18514" h="50288" extrusionOk="0">
                  <a:moveTo>
                    <a:pt x="300" y="1"/>
                  </a:moveTo>
                  <a:cubicBezTo>
                    <a:pt x="300" y="1"/>
                    <a:pt x="0" y="20816"/>
                    <a:pt x="33" y="23017"/>
                  </a:cubicBezTo>
                  <a:cubicBezTo>
                    <a:pt x="67" y="24952"/>
                    <a:pt x="434" y="44266"/>
                    <a:pt x="434" y="44266"/>
                  </a:cubicBezTo>
                  <a:cubicBezTo>
                    <a:pt x="738" y="45048"/>
                    <a:pt x="1865" y="45327"/>
                    <a:pt x="3044" y="45327"/>
                  </a:cubicBezTo>
                  <a:cubicBezTo>
                    <a:pt x="4581" y="45327"/>
                    <a:pt x="6205" y="44852"/>
                    <a:pt x="6205" y="44399"/>
                  </a:cubicBezTo>
                  <a:cubicBezTo>
                    <a:pt x="6205" y="44399"/>
                    <a:pt x="6872" y="30356"/>
                    <a:pt x="7038" y="28288"/>
                  </a:cubicBezTo>
                  <a:cubicBezTo>
                    <a:pt x="7139" y="26787"/>
                    <a:pt x="7172" y="25319"/>
                    <a:pt x="7139" y="23818"/>
                  </a:cubicBezTo>
                  <a:lnTo>
                    <a:pt x="8406" y="11076"/>
                  </a:lnTo>
                  <a:cubicBezTo>
                    <a:pt x="8406" y="11076"/>
                    <a:pt x="10074" y="24051"/>
                    <a:pt x="10574" y="28021"/>
                  </a:cubicBezTo>
                  <a:cubicBezTo>
                    <a:pt x="11141" y="32558"/>
                    <a:pt x="12409" y="49570"/>
                    <a:pt x="12409" y="49570"/>
                  </a:cubicBezTo>
                  <a:cubicBezTo>
                    <a:pt x="12627" y="49990"/>
                    <a:pt x="13849" y="50287"/>
                    <a:pt x="15120" y="50287"/>
                  </a:cubicBezTo>
                  <a:cubicBezTo>
                    <a:pt x="16571" y="50287"/>
                    <a:pt x="18086" y="49900"/>
                    <a:pt x="18247" y="48869"/>
                  </a:cubicBezTo>
                  <a:cubicBezTo>
                    <a:pt x="18247" y="48869"/>
                    <a:pt x="18513" y="36961"/>
                    <a:pt x="18413" y="32357"/>
                  </a:cubicBezTo>
                  <a:cubicBezTo>
                    <a:pt x="18380" y="30489"/>
                    <a:pt x="18213" y="28588"/>
                    <a:pt x="17980" y="26720"/>
                  </a:cubicBezTo>
                  <a:cubicBezTo>
                    <a:pt x="17980" y="26720"/>
                    <a:pt x="17246" y="3737"/>
                    <a:pt x="17146" y="234"/>
                  </a:cubicBezTo>
                  <a:lnTo>
                    <a:pt x="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3;p48">
              <a:extLst>
                <a:ext uri="{FF2B5EF4-FFF2-40B4-BE49-F238E27FC236}">
                  <a16:creationId xmlns:a16="http://schemas.microsoft.com/office/drawing/2014/main" id="{26E164A3-7831-4095-B024-8B243CADBFDF}"/>
                </a:ext>
              </a:extLst>
            </p:cNvPr>
            <p:cNvSpPr/>
            <p:nvPr/>
          </p:nvSpPr>
          <p:spPr>
            <a:xfrm>
              <a:off x="5556650" y="2132800"/>
              <a:ext cx="107600" cy="479525"/>
            </a:xfrm>
            <a:custGeom>
              <a:avLst/>
              <a:gdLst/>
              <a:ahLst/>
              <a:cxnLst/>
              <a:rect l="l" t="t" r="r" b="b"/>
              <a:pathLst>
                <a:path w="4304" h="19181" extrusionOk="0">
                  <a:moveTo>
                    <a:pt x="0" y="1"/>
                  </a:moveTo>
                  <a:cubicBezTo>
                    <a:pt x="0" y="1"/>
                    <a:pt x="634" y="1835"/>
                    <a:pt x="3169" y="3336"/>
                  </a:cubicBezTo>
                  <a:lnTo>
                    <a:pt x="3002" y="19181"/>
                  </a:lnTo>
                  <a:lnTo>
                    <a:pt x="4303" y="7373"/>
                  </a:lnTo>
                  <a:lnTo>
                    <a:pt x="3903" y="2502"/>
                  </a:lnTo>
                  <a:cubicBezTo>
                    <a:pt x="2435" y="1935"/>
                    <a:pt x="1134" y="110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4;p48">
              <a:extLst>
                <a:ext uri="{FF2B5EF4-FFF2-40B4-BE49-F238E27FC236}">
                  <a16:creationId xmlns:a16="http://schemas.microsoft.com/office/drawing/2014/main" id="{7DCDF561-797B-4B64-B9B1-A538EFB9DF7A}"/>
                </a:ext>
              </a:extLst>
            </p:cNvPr>
            <p:cNvSpPr/>
            <p:nvPr/>
          </p:nvSpPr>
          <p:spPr>
            <a:xfrm>
              <a:off x="5454900" y="1388100"/>
              <a:ext cx="477025" cy="710825"/>
            </a:xfrm>
            <a:custGeom>
              <a:avLst/>
              <a:gdLst/>
              <a:ahLst/>
              <a:cxnLst/>
              <a:rect l="l" t="t" r="r" b="b"/>
              <a:pathLst>
                <a:path w="19081" h="28433" extrusionOk="0">
                  <a:moveTo>
                    <a:pt x="6272" y="1"/>
                  </a:moveTo>
                  <a:cubicBezTo>
                    <a:pt x="2669" y="201"/>
                    <a:pt x="901" y="1402"/>
                    <a:pt x="334" y="5871"/>
                  </a:cubicBezTo>
                  <a:cubicBezTo>
                    <a:pt x="0" y="8240"/>
                    <a:pt x="167" y="26219"/>
                    <a:pt x="167" y="26219"/>
                  </a:cubicBezTo>
                  <a:cubicBezTo>
                    <a:pt x="2394" y="27838"/>
                    <a:pt x="5922" y="28432"/>
                    <a:pt x="9231" y="28432"/>
                  </a:cubicBezTo>
                  <a:cubicBezTo>
                    <a:pt x="12811" y="28432"/>
                    <a:pt x="16135" y="27736"/>
                    <a:pt x="17280" y="26887"/>
                  </a:cubicBezTo>
                  <a:cubicBezTo>
                    <a:pt x="17280" y="26887"/>
                    <a:pt x="17146" y="20949"/>
                    <a:pt x="17079" y="16145"/>
                  </a:cubicBezTo>
                  <a:cubicBezTo>
                    <a:pt x="17980" y="8740"/>
                    <a:pt x="19081" y="4804"/>
                    <a:pt x="17847" y="3003"/>
                  </a:cubicBezTo>
                  <a:cubicBezTo>
                    <a:pt x="17313" y="2302"/>
                    <a:pt x="16579" y="1735"/>
                    <a:pt x="15745" y="1402"/>
                  </a:cubicBezTo>
                  <a:cubicBezTo>
                    <a:pt x="14077" y="801"/>
                    <a:pt x="12009" y="267"/>
                    <a:pt x="11375" y="101"/>
                  </a:cubicBezTo>
                  <a:lnTo>
                    <a:pt x="6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5;p48">
              <a:extLst>
                <a:ext uri="{FF2B5EF4-FFF2-40B4-BE49-F238E27FC236}">
                  <a16:creationId xmlns:a16="http://schemas.microsoft.com/office/drawing/2014/main" id="{913E1632-A340-4926-A452-45407846197D}"/>
                </a:ext>
              </a:extLst>
            </p:cNvPr>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6;p48">
              <a:extLst>
                <a:ext uri="{FF2B5EF4-FFF2-40B4-BE49-F238E27FC236}">
                  <a16:creationId xmlns:a16="http://schemas.microsoft.com/office/drawing/2014/main" id="{71C3807F-2B1A-428D-86E4-1F3EE357F086}"/>
                </a:ext>
              </a:extLst>
            </p:cNvPr>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7;p48">
              <a:extLst>
                <a:ext uri="{FF2B5EF4-FFF2-40B4-BE49-F238E27FC236}">
                  <a16:creationId xmlns:a16="http://schemas.microsoft.com/office/drawing/2014/main" id="{9AFA4319-1DC3-4A15-97E1-5F093FC34089}"/>
                </a:ext>
              </a:extLst>
            </p:cNvPr>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8;p48">
              <a:extLst>
                <a:ext uri="{FF2B5EF4-FFF2-40B4-BE49-F238E27FC236}">
                  <a16:creationId xmlns:a16="http://schemas.microsoft.com/office/drawing/2014/main" id="{2FE3815E-8E2D-42BB-9F09-D9CEB9E16B86}"/>
                </a:ext>
              </a:extLst>
            </p:cNvPr>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9;p48">
              <a:extLst>
                <a:ext uri="{FF2B5EF4-FFF2-40B4-BE49-F238E27FC236}">
                  <a16:creationId xmlns:a16="http://schemas.microsoft.com/office/drawing/2014/main" id="{C08E2D78-64AF-495D-8D75-7DBD17069E73}"/>
                </a:ext>
              </a:extLst>
            </p:cNvPr>
            <p:cNvSpPr/>
            <p:nvPr/>
          </p:nvSpPr>
          <p:spPr>
            <a:xfrm>
              <a:off x="5580825" y="1461500"/>
              <a:ext cx="77575" cy="67550"/>
            </a:xfrm>
            <a:custGeom>
              <a:avLst/>
              <a:gdLst/>
              <a:ahLst/>
              <a:cxnLst/>
              <a:rect l="l" t="t" r="r" b="b"/>
              <a:pathLst>
                <a:path w="3103" h="2702" extrusionOk="0">
                  <a:moveTo>
                    <a:pt x="1501" y="100"/>
                  </a:moveTo>
                  <a:cubicBezTo>
                    <a:pt x="1835" y="200"/>
                    <a:pt x="2102" y="901"/>
                    <a:pt x="1835" y="1334"/>
                  </a:cubicBezTo>
                  <a:cubicBezTo>
                    <a:pt x="1702" y="1568"/>
                    <a:pt x="1468" y="1768"/>
                    <a:pt x="1201" y="1868"/>
                  </a:cubicBezTo>
                  <a:cubicBezTo>
                    <a:pt x="734" y="2001"/>
                    <a:pt x="134" y="1968"/>
                    <a:pt x="0" y="2435"/>
                  </a:cubicBezTo>
                  <a:cubicBezTo>
                    <a:pt x="166" y="2396"/>
                    <a:pt x="331" y="2377"/>
                    <a:pt x="494" y="2377"/>
                  </a:cubicBezTo>
                  <a:cubicBezTo>
                    <a:pt x="890" y="2377"/>
                    <a:pt x="1271" y="2489"/>
                    <a:pt x="1602" y="2702"/>
                  </a:cubicBezTo>
                  <a:cubicBezTo>
                    <a:pt x="1602" y="2702"/>
                    <a:pt x="3103" y="2035"/>
                    <a:pt x="3103" y="934"/>
                  </a:cubicBezTo>
                  <a:cubicBezTo>
                    <a:pt x="3103" y="0"/>
                    <a:pt x="2235" y="167"/>
                    <a:pt x="1501" y="1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0;p48">
              <a:extLst>
                <a:ext uri="{FF2B5EF4-FFF2-40B4-BE49-F238E27FC236}">
                  <a16:creationId xmlns:a16="http://schemas.microsoft.com/office/drawing/2014/main" id="{19DF5A8C-421D-4F32-AF10-74F760A3907A}"/>
                </a:ext>
              </a:extLst>
            </p:cNvPr>
            <p:cNvSpPr/>
            <p:nvPr/>
          </p:nvSpPr>
          <p:spPr>
            <a:xfrm>
              <a:off x="5467400" y="993625"/>
              <a:ext cx="245200" cy="241925"/>
            </a:xfrm>
            <a:custGeom>
              <a:avLst/>
              <a:gdLst/>
              <a:ahLst/>
              <a:cxnLst/>
              <a:rect l="l" t="t" r="r" b="b"/>
              <a:pathLst>
                <a:path w="9808" h="9677" extrusionOk="0">
                  <a:moveTo>
                    <a:pt x="4916" y="0"/>
                  </a:moveTo>
                  <a:cubicBezTo>
                    <a:pt x="2302" y="0"/>
                    <a:pt x="133" y="2110"/>
                    <a:pt x="68" y="4738"/>
                  </a:cubicBezTo>
                  <a:cubicBezTo>
                    <a:pt x="1" y="7407"/>
                    <a:pt x="2136" y="9609"/>
                    <a:pt x="4804" y="9675"/>
                  </a:cubicBezTo>
                  <a:cubicBezTo>
                    <a:pt x="4846" y="9676"/>
                    <a:pt x="4887" y="9677"/>
                    <a:pt x="4928" y="9677"/>
                  </a:cubicBezTo>
                  <a:cubicBezTo>
                    <a:pt x="7540" y="9677"/>
                    <a:pt x="9675" y="7599"/>
                    <a:pt x="9741" y="4972"/>
                  </a:cubicBezTo>
                  <a:cubicBezTo>
                    <a:pt x="9808" y="2303"/>
                    <a:pt x="7706" y="68"/>
                    <a:pt x="5038" y="2"/>
                  </a:cubicBezTo>
                  <a:cubicBezTo>
                    <a:pt x="4997" y="1"/>
                    <a:pt x="4957" y="0"/>
                    <a:pt x="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1;p48">
              <a:extLst>
                <a:ext uri="{FF2B5EF4-FFF2-40B4-BE49-F238E27FC236}">
                  <a16:creationId xmlns:a16="http://schemas.microsoft.com/office/drawing/2014/main" id="{B0790FD1-E249-46C3-A9D3-FFE9BC8E0A5B}"/>
                </a:ext>
              </a:extLst>
            </p:cNvPr>
            <p:cNvSpPr/>
            <p:nvPr/>
          </p:nvSpPr>
          <p:spPr>
            <a:xfrm>
              <a:off x="5742600" y="1205475"/>
              <a:ext cx="54225" cy="125950"/>
            </a:xfrm>
            <a:custGeom>
              <a:avLst/>
              <a:gdLst/>
              <a:ahLst/>
              <a:cxnLst/>
              <a:rect l="l" t="t" r="r" b="b"/>
              <a:pathLst>
                <a:path w="2169" h="5038" extrusionOk="0">
                  <a:moveTo>
                    <a:pt x="2169" y="0"/>
                  </a:moveTo>
                  <a:lnTo>
                    <a:pt x="101" y="2435"/>
                  </a:lnTo>
                  <a:lnTo>
                    <a:pt x="1" y="5037"/>
                  </a:lnTo>
                  <a:cubicBezTo>
                    <a:pt x="401" y="4904"/>
                    <a:pt x="768" y="4637"/>
                    <a:pt x="968" y="4270"/>
                  </a:cubicBezTo>
                  <a:cubicBezTo>
                    <a:pt x="1302" y="3670"/>
                    <a:pt x="2169" y="1"/>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2;p48">
              <a:extLst>
                <a:ext uri="{FF2B5EF4-FFF2-40B4-BE49-F238E27FC236}">
                  <a16:creationId xmlns:a16="http://schemas.microsoft.com/office/drawing/2014/main" id="{DF5873E6-96AB-4ED5-9145-1FB73644318E}"/>
                </a:ext>
              </a:extLst>
            </p:cNvPr>
            <p:cNvSpPr/>
            <p:nvPr/>
          </p:nvSpPr>
          <p:spPr>
            <a:xfrm>
              <a:off x="5760125" y="1073400"/>
              <a:ext cx="68400" cy="135425"/>
            </a:xfrm>
            <a:custGeom>
              <a:avLst/>
              <a:gdLst/>
              <a:ahLst/>
              <a:cxnLst/>
              <a:rect l="l" t="t" r="r" b="b"/>
              <a:pathLst>
                <a:path w="2736" h="5417" extrusionOk="0">
                  <a:moveTo>
                    <a:pt x="839" y="0"/>
                  </a:moveTo>
                  <a:cubicBezTo>
                    <a:pt x="770" y="0"/>
                    <a:pt x="702" y="4"/>
                    <a:pt x="634" y="13"/>
                  </a:cubicBezTo>
                  <a:lnTo>
                    <a:pt x="0" y="5417"/>
                  </a:lnTo>
                  <a:lnTo>
                    <a:pt x="1468" y="5283"/>
                  </a:lnTo>
                  <a:cubicBezTo>
                    <a:pt x="2335" y="3282"/>
                    <a:pt x="2735" y="1247"/>
                    <a:pt x="2102" y="547"/>
                  </a:cubicBezTo>
                  <a:cubicBezTo>
                    <a:pt x="1781" y="197"/>
                    <a:pt x="1309" y="0"/>
                    <a:pt x="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3;p48">
              <a:extLst>
                <a:ext uri="{FF2B5EF4-FFF2-40B4-BE49-F238E27FC236}">
                  <a16:creationId xmlns:a16="http://schemas.microsoft.com/office/drawing/2014/main" id="{E271A048-C581-48B5-85B9-4A2625C6DA90}"/>
                </a:ext>
              </a:extLst>
            </p:cNvPr>
            <p:cNvSpPr/>
            <p:nvPr/>
          </p:nvSpPr>
          <p:spPr>
            <a:xfrm>
              <a:off x="5482425" y="1013175"/>
              <a:ext cx="361950" cy="452250"/>
            </a:xfrm>
            <a:custGeom>
              <a:avLst/>
              <a:gdLst/>
              <a:ahLst/>
              <a:cxnLst/>
              <a:rect l="l" t="t" r="r" b="b"/>
              <a:pathLst>
                <a:path w="14478" h="18090" extrusionOk="0">
                  <a:moveTo>
                    <a:pt x="5060" y="0"/>
                  </a:moveTo>
                  <a:cubicBezTo>
                    <a:pt x="2898" y="0"/>
                    <a:pt x="862" y="1036"/>
                    <a:pt x="501" y="3723"/>
                  </a:cubicBezTo>
                  <a:cubicBezTo>
                    <a:pt x="0" y="7325"/>
                    <a:pt x="134" y="9527"/>
                    <a:pt x="634" y="11528"/>
                  </a:cubicBezTo>
                  <a:cubicBezTo>
                    <a:pt x="968" y="12829"/>
                    <a:pt x="1668" y="13763"/>
                    <a:pt x="2869" y="13997"/>
                  </a:cubicBezTo>
                  <a:cubicBezTo>
                    <a:pt x="3138" y="14009"/>
                    <a:pt x="3406" y="14017"/>
                    <a:pt x="3673" y="14017"/>
                  </a:cubicBezTo>
                  <a:cubicBezTo>
                    <a:pt x="4136" y="14017"/>
                    <a:pt x="4593" y="13994"/>
                    <a:pt x="5037" y="13930"/>
                  </a:cubicBezTo>
                  <a:lnTo>
                    <a:pt x="5037" y="13930"/>
                  </a:lnTo>
                  <a:lnTo>
                    <a:pt x="5004" y="15798"/>
                  </a:lnTo>
                  <a:cubicBezTo>
                    <a:pt x="3936" y="16966"/>
                    <a:pt x="3970" y="17733"/>
                    <a:pt x="5037" y="17966"/>
                  </a:cubicBezTo>
                  <a:cubicBezTo>
                    <a:pt x="5410" y="18041"/>
                    <a:pt x="5889" y="18089"/>
                    <a:pt x="6411" y="18089"/>
                  </a:cubicBezTo>
                  <a:cubicBezTo>
                    <a:pt x="7761" y="18089"/>
                    <a:pt x="9399" y="17766"/>
                    <a:pt x="10241" y="16732"/>
                  </a:cubicBezTo>
                  <a:lnTo>
                    <a:pt x="10508" y="10161"/>
                  </a:lnTo>
                  <a:cubicBezTo>
                    <a:pt x="10508" y="10161"/>
                    <a:pt x="10663" y="10849"/>
                    <a:pt x="11608" y="10849"/>
                  </a:cubicBezTo>
                  <a:cubicBezTo>
                    <a:pt x="11821" y="10849"/>
                    <a:pt x="12075" y="10814"/>
                    <a:pt x="12376" y="10728"/>
                  </a:cubicBezTo>
                  <a:cubicBezTo>
                    <a:pt x="13310" y="10461"/>
                    <a:pt x="14477" y="8793"/>
                    <a:pt x="13910" y="7492"/>
                  </a:cubicBezTo>
                  <a:cubicBezTo>
                    <a:pt x="13632" y="6871"/>
                    <a:pt x="13202" y="6666"/>
                    <a:pt x="12793" y="6666"/>
                  </a:cubicBezTo>
                  <a:cubicBezTo>
                    <a:pt x="12366" y="6666"/>
                    <a:pt x="11962" y="6888"/>
                    <a:pt x="11775" y="7092"/>
                  </a:cubicBezTo>
                  <a:cubicBezTo>
                    <a:pt x="11461" y="7406"/>
                    <a:pt x="11073" y="7867"/>
                    <a:pt x="10801" y="7867"/>
                  </a:cubicBezTo>
                  <a:cubicBezTo>
                    <a:pt x="10755" y="7867"/>
                    <a:pt x="10713" y="7854"/>
                    <a:pt x="10675" y="7826"/>
                  </a:cubicBezTo>
                  <a:cubicBezTo>
                    <a:pt x="10675" y="7826"/>
                    <a:pt x="11842" y="2989"/>
                    <a:pt x="9073" y="1188"/>
                  </a:cubicBezTo>
                  <a:cubicBezTo>
                    <a:pt x="7982" y="456"/>
                    <a:pt x="6494" y="0"/>
                    <a:pt x="5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4;p48">
              <a:extLst>
                <a:ext uri="{FF2B5EF4-FFF2-40B4-BE49-F238E27FC236}">
                  <a16:creationId xmlns:a16="http://schemas.microsoft.com/office/drawing/2014/main" id="{FD3F2DBF-58BA-4B72-B0AE-501ED4060169}"/>
                </a:ext>
              </a:extLst>
            </p:cNvPr>
            <p:cNvSpPr/>
            <p:nvPr/>
          </p:nvSpPr>
          <p:spPr>
            <a:xfrm>
              <a:off x="5452400" y="948875"/>
              <a:ext cx="336925" cy="272475"/>
            </a:xfrm>
            <a:custGeom>
              <a:avLst/>
              <a:gdLst/>
              <a:ahLst/>
              <a:cxnLst/>
              <a:rect l="l" t="t" r="r" b="b"/>
              <a:pathLst>
                <a:path w="13477" h="10899" extrusionOk="0">
                  <a:moveTo>
                    <a:pt x="2101" y="1"/>
                  </a:moveTo>
                  <a:cubicBezTo>
                    <a:pt x="1920" y="1"/>
                    <a:pt x="1748" y="53"/>
                    <a:pt x="1602" y="157"/>
                  </a:cubicBezTo>
                  <a:cubicBezTo>
                    <a:pt x="1435" y="357"/>
                    <a:pt x="1401" y="591"/>
                    <a:pt x="1435" y="791"/>
                  </a:cubicBezTo>
                  <a:cubicBezTo>
                    <a:pt x="1501" y="1325"/>
                    <a:pt x="1735" y="1792"/>
                    <a:pt x="2069" y="2192"/>
                  </a:cubicBezTo>
                  <a:cubicBezTo>
                    <a:pt x="1856" y="2168"/>
                    <a:pt x="1644" y="2145"/>
                    <a:pt x="1432" y="2145"/>
                  </a:cubicBezTo>
                  <a:cubicBezTo>
                    <a:pt x="1344" y="2145"/>
                    <a:pt x="1256" y="2149"/>
                    <a:pt x="1168" y="2159"/>
                  </a:cubicBezTo>
                  <a:cubicBezTo>
                    <a:pt x="834" y="2159"/>
                    <a:pt x="534" y="2325"/>
                    <a:pt x="334" y="2559"/>
                  </a:cubicBezTo>
                  <a:cubicBezTo>
                    <a:pt x="34" y="2892"/>
                    <a:pt x="0" y="3359"/>
                    <a:pt x="167" y="3760"/>
                  </a:cubicBezTo>
                  <a:cubicBezTo>
                    <a:pt x="367" y="4160"/>
                    <a:pt x="668" y="4494"/>
                    <a:pt x="1068" y="4694"/>
                  </a:cubicBezTo>
                  <a:cubicBezTo>
                    <a:pt x="1598" y="5007"/>
                    <a:pt x="2197" y="5163"/>
                    <a:pt x="2804" y="5163"/>
                  </a:cubicBezTo>
                  <a:cubicBezTo>
                    <a:pt x="3037" y="5163"/>
                    <a:pt x="3271" y="5140"/>
                    <a:pt x="3503" y="5094"/>
                  </a:cubicBezTo>
                  <a:cubicBezTo>
                    <a:pt x="3703" y="5528"/>
                    <a:pt x="4070" y="5861"/>
                    <a:pt x="4537" y="6028"/>
                  </a:cubicBezTo>
                  <a:cubicBezTo>
                    <a:pt x="5228" y="6324"/>
                    <a:pt x="5968" y="6474"/>
                    <a:pt x="6704" y="6474"/>
                  </a:cubicBezTo>
                  <a:cubicBezTo>
                    <a:pt x="7461" y="6474"/>
                    <a:pt x="8214" y="6316"/>
                    <a:pt x="8907" y="5995"/>
                  </a:cubicBezTo>
                  <a:cubicBezTo>
                    <a:pt x="9074" y="6195"/>
                    <a:pt x="9240" y="6428"/>
                    <a:pt x="9407" y="6628"/>
                  </a:cubicBezTo>
                  <a:cubicBezTo>
                    <a:pt x="9607" y="6829"/>
                    <a:pt x="9841" y="6995"/>
                    <a:pt x="10108" y="7162"/>
                  </a:cubicBezTo>
                  <a:cubicBezTo>
                    <a:pt x="10208" y="7229"/>
                    <a:pt x="10341" y="7262"/>
                    <a:pt x="10475" y="7329"/>
                  </a:cubicBezTo>
                  <a:cubicBezTo>
                    <a:pt x="10608" y="7362"/>
                    <a:pt x="10741" y="7429"/>
                    <a:pt x="10875" y="7462"/>
                  </a:cubicBezTo>
                  <a:cubicBezTo>
                    <a:pt x="11042" y="7596"/>
                    <a:pt x="11008" y="7896"/>
                    <a:pt x="11042" y="8096"/>
                  </a:cubicBezTo>
                  <a:cubicBezTo>
                    <a:pt x="11142" y="8630"/>
                    <a:pt x="11208" y="9164"/>
                    <a:pt x="11308" y="9697"/>
                  </a:cubicBezTo>
                  <a:cubicBezTo>
                    <a:pt x="11342" y="10064"/>
                    <a:pt x="11442" y="10431"/>
                    <a:pt x="11642" y="10765"/>
                  </a:cubicBezTo>
                  <a:cubicBezTo>
                    <a:pt x="11709" y="10831"/>
                    <a:pt x="11775" y="10898"/>
                    <a:pt x="11842" y="10898"/>
                  </a:cubicBezTo>
                  <a:cubicBezTo>
                    <a:pt x="12009" y="10898"/>
                    <a:pt x="12576" y="9964"/>
                    <a:pt x="12976" y="9664"/>
                  </a:cubicBezTo>
                  <a:cubicBezTo>
                    <a:pt x="13477" y="9197"/>
                    <a:pt x="12943" y="4961"/>
                    <a:pt x="12943" y="4961"/>
                  </a:cubicBezTo>
                  <a:cubicBezTo>
                    <a:pt x="13310" y="4227"/>
                    <a:pt x="13210" y="3326"/>
                    <a:pt x="12643" y="2692"/>
                  </a:cubicBezTo>
                  <a:cubicBezTo>
                    <a:pt x="11654" y="1544"/>
                    <a:pt x="10361" y="1189"/>
                    <a:pt x="8909" y="1189"/>
                  </a:cubicBezTo>
                  <a:cubicBezTo>
                    <a:pt x="8842" y="1189"/>
                    <a:pt x="8774" y="1190"/>
                    <a:pt x="8707" y="1191"/>
                  </a:cubicBezTo>
                  <a:cubicBezTo>
                    <a:pt x="8140" y="1191"/>
                    <a:pt x="7572" y="1258"/>
                    <a:pt x="7005" y="1258"/>
                  </a:cubicBezTo>
                  <a:cubicBezTo>
                    <a:pt x="6338" y="1258"/>
                    <a:pt x="5638" y="1124"/>
                    <a:pt x="5004" y="924"/>
                  </a:cubicBezTo>
                  <a:cubicBezTo>
                    <a:pt x="4137" y="657"/>
                    <a:pt x="3303" y="257"/>
                    <a:pt x="2435" y="57"/>
                  </a:cubicBezTo>
                  <a:cubicBezTo>
                    <a:pt x="2323" y="20"/>
                    <a:pt x="2210" y="1"/>
                    <a:pt x="2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5;p48">
              <a:extLst>
                <a:ext uri="{FF2B5EF4-FFF2-40B4-BE49-F238E27FC236}">
                  <a16:creationId xmlns:a16="http://schemas.microsoft.com/office/drawing/2014/main" id="{331F7652-9DB4-4AA0-A780-A33A8AAE0A68}"/>
                </a:ext>
              </a:extLst>
            </p:cNvPr>
            <p:cNvSpPr/>
            <p:nvPr/>
          </p:nvSpPr>
          <p:spPr>
            <a:xfrm>
              <a:off x="5769300" y="1043925"/>
              <a:ext cx="51725" cy="37325"/>
            </a:xfrm>
            <a:custGeom>
              <a:avLst/>
              <a:gdLst/>
              <a:ahLst/>
              <a:cxnLst/>
              <a:rect l="l" t="t" r="r" b="b"/>
              <a:pathLst>
                <a:path w="2069" h="1493" extrusionOk="0">
                  <a:moveTo>
                    <a:pt x="1158" y="0"/>
                  </a:moveTo>
                  <a:cubicBezTo>
                    <a:pt x="1024" y="0"/>
                    <a:pt x="891" y="29"/>
                    <a:pt x="767" y="91"/>
                  </a:cubicBezTo>
                  <a:lnTo>
                    <a:pt x="734" y="91"/>
                  </a:lnTo>
                  <a:cubicBezTo>
                    <a:pt x="200" y="358"/>
                    <a:pt x="0" y="992"/>
                    <a:pt x="234" y="1492"/>
                  </a:cubicBezTo>
                  <a:lnTo>
                    <a:pt x="2068" y="591"/>
                  </a:lnTo>
                  <a:cubicBezTo>
                    <a:pt x="1897" y="224"/>
                    <a:pt x="1527"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6;p48">
              <a:extLst>
                <a:ext uri="{FF2B5EF4-FFF2-40B4-BE49-F238E27FC236}">
                  <a16:creationId xmlns:a16="http://schemas.microsoft.com/office/drawing/2014/main" id="{B2BD4AB8-C90E-4B2D-B578-AD63D1B80659}"/>
                </a:ext>
              </a:extLst>
            </p:cNvPr>
            <p:cNvSpPr/>
            <p:nvPr/>
          </p:nvSpPr>
          <p:spPr>
            <a:xfrm>
              <a:off x="5608350" y="1305550"/>
              <a:ext cx="123450" cy="73400"/>
            </a:xfrm>
            <a:custGeom>
              <a:avLst/>
              <a:gdLst/>
              <a:ahLst/>
              <a:cxnLst/>
              <a:rect l="l" t="t" r="r" b="b"/>
              <a:pathLst>
                <a:path w="4938" h="2936" extrusionOk="0">
                  <a:moveTo>
                    <a:pt x="4937" y="0"/>
                  </a:moveTo>
                  <a:cubicBezTo>
                    <a:pt x="4637" y="567"/>
                    <a:pt x="4170" y="1001"/>
                    <a:pt x="3636" y="1268"/>
                  </a:cubicBezTo>
                  <a:cubicBezTo>
                    <a:pt x="2669" y="1735"/>
                    <a:pt x="0" y="2202"/>
                    <a:pt x="0" y="2202"/>
                  </a:cubicBezTo>
                  <a:lnTo>
                    <a:pt x="0" y="2936"/>
                  </a:lnTo>
                  <a:cubicBezTo>
                    <a:pt x="0" y="2936"/>
                    <a:pt x="3469" y="2335"/>
                    <a:pt x="4170" y="1501"/>
                  </a:cubicBezTo>
                  <a:cubicBezTo>
                    <a:pt x="4503" y="1068"/>
                    <a:pt x="4770" y="567"/>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7;p48">
              <a:extLst>
                <a:ext uri="{FF2B5EF4-FFF2-40B4-BE49-F238E27FC236}">
                  <a16:creationId xmlns:a16="http://schemas.microsoft.com/office/drawing/2014/main" id="{E16E7410-FEA9-4ECA-A412-7F4647D530FA}"/>
                </a:ext>
              </a:extLst>
            </p:cNvPr>
            <p:cNvSpPr/>
            <p:nvPr/>
          </p:nvSpPr>
          <p:spPr>
            <a:xfrm>
              <a:off x="5630025" y="1177950"/>
              <a:ext cx="28375" cy="26800"/>
            </a:xfrm>
            <a:custGeom>
              <a:avLst/>
              <a:gdLst/>
              <a:ahLst/>
              <a:cxnLst/>
              <a:rect l="l" t="t" r="r" b="b"/>
              <a:pathLst>
                <a:path w="1135" h="1072" extrusionOk="0">
                  <a:moveTo>
                    <a:pt x="534" y="1"/>
                  </a:moveTo>
                  <a:cubicBezTo>
                    <a:pt x="234" y="34"/>
                    <a:pt x="0" y="301"/>
                    <a:pt x="34" y="601"/>
                  </a:cubicBezTo>
                  <a:cubicBezTo>
                    <a:pt x="65" y="851"/>
                    <a:pt x="301" y="1071"/>
                    <a:pt x="550" y="1071"/>
                  </a:cubicBezTo>
                  <a:cubicBezTo>
                    <a:pt x="567" y="1071"/>
                    <a:pt x="584" y="1070"/>
                    <a:pt x="601" y="1068"/>
                  </a:cubicBezTo>
                  <a:cubicBezTo>
                    <a:pt x="901" y="1035"/>
                    <a:pt x="1135" y="801"/>
                    <a:pt x="1101" y="501"/>
                  </a:cubicBezTo>
                  <a:cubicBezTo>
                    <a:pt x="1068" y="201"/>
                    <a:pt x="834"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8;p48">
              <a:extLst>
                <a:ext uri="{FF2B5EF4-FFF2-40B4-BE49-F238E27FC236}">
                  <a16:creationId xmlns:a16="http://schemas.microsoft.com/office/drawing/2014/main" id="{7BEEFD82-EC9C-4030-B1D8-54AD6F2B4D83}"/>
                </a:ext>
              </a:extLst>
            </p:cNvPr>
            <p:cNvSpPr/>
            <p:nvPr/>
          </p:nvSpPr>
          <p:spPr>
            <a:xfrm>
              <a:off x="5640025" y="1132800"/>
              <a:ext cx="32550" cy="24325"/>
            </a:xfrm>
            <a:custGeom>
              <a:avLst/>
              <a:gdLst/>
              <a:ahLst/>
              <a:cxnLst/>
              <a:rect l="l" t="t" r="r" b="b"/>
              <a:pathLst>
                <a:path w="1302" h="973" extrusionOk="0">
                  <a:moveTo>
                    <a:pt x="555" y="0"/>
                  </a:moveTo>
                  <a:cubicBezTo>
                    <a:pt x="323" y="0"/>
                    <a:pt x="95" y="136"/>
                    <a:pt x="1" y="372"/>
                  </a:cubicBezTo>
                  <a:lnTo>
                    <a:pt x="1" y="406"/>
                  </a:lnTo>
                  <a:lnTo>
                    <a:pt x="1168" y="973"/>
                  </a:lnTo>
                  <a:cubicBezTo>
                    <a:pt x="1302" y="639"/>
                    <a:pt x="1168" y="239"/>
                    <a:pt x="835" y="72"/>
                  </a:cubicBezTo>
                  <a:cubicBezTo>
                    <a:pt x="747" y="23"/>
                    <a:pt x="65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9;p48">
              <a:extLst>
                <a:ext uri="{FF2B5EF4-FFF2-40B4-BE49-F238E27FC236}">
                  <a16:creationId xmlns:a16="http://schemas.microsoft.com/office/drawing/2014/main" id="{9289DCB7-AD3D-42D0-9E3F-688DB1282E8F}"/>
                </a:ext>
              </a:extLst>
            </p:cNvPr>
            <p:cNvSpPr/>
            <p:nvPr/>
          </p:nvSpPr>
          <p:spPr>
            <a:xfrm>
              <a:off x="5499925" y="1133950"/>
              <a:ext cx="33400" cy="21500"/>
            </a:xfrm>
            <a:custGeom>
              <a:avLst/>
              <a:gdLst/>
              <a:ahLst/>
              <a:cxnLst/>
              <a:rect l="l" t="t" r="r" b="b"/>
              <a:pathLst>
                <a:path w="1336" h="860" extrusionOk="0">
                  <a:moveTo>
                    <a:pt x="742" y="0"/>
                  </a:moveTo>
                  <a:cubicBezTo>
                    <a:pt x="685" y="0"/>
                    <a:pt x="626" y="8"/>
                    <a:pt x="568" y="26"/>
                  </a:cubicBezTo>
                  <a:lnTo>
                    <a:pt x="534" y="26"/>
                  </a:lnTo>
                  <a:cubicBezTo>
                    <a:pt x="168" y="159"/>
                    <a:pt x="1" y="526"/>
                    <a:pt x="101" y="860"/>
                  </a:cubicBezTo>
                  <a:lnTo>
                    <a:pt x="1335" y="460"/>
                  </a:lnTo>
                  <a:cubicBezTo>
                    <a:pt x="1253" y="185"/>
                    <a:pt x="1011" y="0"/>
                    <a:pt x="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40;p48">
              <a:extLst>
                <a:ext uri="{FF2B5EF4-FFF2-40B4-BE49-F238E27FC236}">
                  <a16:creationId xmlns:a16="http://schemas.microsoft.com/office/drawing/2014/main" id="{1AB0DE06-390F-4553-982A-E879E451F519}"/>
                </a:ext>
              </a:extLst>
            </p:cNvPr>
            <p:cNvSpPr/>
            <p:nvPr/>
          </p:nvSpPr>
          <p:spPr>
            <a:xfrm>
              <a:off x="5516600" y="1176200"/>
              <a:ext cx="27550" cy="26800"/>
            </a:xfrm>
            <a:custGeom>
              <a:avLst/>
              <a:gdLst/>
              <a:ahLst/>
              <a:cxnLst/>
              <a:rect l="l" t="t" r="r" b="b"/>
              <a:pathLst>
                <a:path w="1102" h="1072" extrusionOk="0">
                  <a:moveTo>
                    <a:pt x="544" y="1"/>
                  </a:moveTo>
                  <a:cubicBezTo>
                    <a:pt x="268" y="1"/>
                    <a:pt x="34" y="223"/>
                    <a:pt x="34" y="504"/>
                  </a:cubicBezTo>
                  <a:cubicBezTo>
                    <a:pt x="1" y="804"/>
                    <a:pt x="234" y="1071"/>
                    <a:pt x="535" y="1071"/>
                  </a:cubicBezTo>
                  <a:cubicBezTo>
                    <a:pt x="801" y="1071"/>
                    <a:pt x="1068" y="871"/>
                    <a:pt x="1068" y="571"/>
                  </a:cubicBezTo>
                  <a:cubicBezTo>
                    <a:pt x="1102" y="271"/>
                    <a:pt x="868" y="37"/>
                    <a:pt x="601" y="4"/>
                  </a:cubicBezTo>
                  <a:cubicBezTo>
                    <a:pt x="582" y="2"/>
                    <a:pt x="563"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41;p48">
              <a:extLst>
                <a:ext uri="{FF2B5EF4-FFF2-40B4-BE49-F238E27FC236}">
                  <a16:creationId xmlns:a16="http://schemas.microsoft.com/office/drawing/2014/main" id="{083F2972-2634-4B30-97BC-94CA48EF08F0}"/>
                </a:ext>
              </a:extLst>
            </p:cNvPr>
            <p:cNvSpPr/>
            <p:nvPr/>
          </p:nvSpPr>
          <p:spPr>
            <a:xfrm>
              <a:off x="5542450" y="1181300"/>
              <a:ext cx="46725" cy="80075"/>
            </a:xfrm>
            <a:custGeom>
              <a:avLst/>
              <a:gdLst/>
              <a:ahLst/>
              <a:cxnLst/>
              <a:rect l="l" t="t" r="r" b="b"/>
              <a:pathLst>
                <a:path w="1869" h="3203" extrusionOk="0">
                  <a:moveTo>
                    <a:pt x="1869" y="0"/>
                  </a:moveTo>
                  <a:lnTo>
                    <a:pt x="1" y="2635"/>
                  </a:lnTo>
                  <a:lnTo>
                    <a:pt x="1669" y="3202"/>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42;p48">
              <a:extLst>
                <a:ext uri="{FF2B5EF4-FFF2-40B4-BE49-F238E27FC236}">
                  <a16:creationId xmlns:a16="http://schemas.microsoft.com/office/drawing/2014/main" id="{C3AE8D3E-72E4-4D4E-A6CB-8B37F189CFBE}"/>
                </a:ext>
              </a:extLst>
            </p:cNvPr>
            <p:cNvSpPr/>
            <p:nvPr/>
          </p:nvSpPr>
          <p:spPr>
            <a:xfrm>
              <a:off x="5582500" y="1274700"/>
              <a:ext cx="55900" cy="35725"/>
            </a:xfrm>
            <a:custGeom>
              <a:avLst/>
              <a:gdLst/>
              <a:ahLst/>
              <a:cxnLst/>
              <a:rect l="l" t="t" r="r" b="b"/>
              <a:pathLst>
                <a:path w="2236" h="1429" extrusionOk="0">
                  <a:moveTo>
                    <a:pt x="2068" y="0"/>
                  </a:moveTo>
                  <a:lnTo>
                    <a:pt x="0" y="567"/>
                  </a:lnTo>
                  <a:cubicBezTo>
                    <a:pt x="86" y="1084"/>
                    <a:pt x="519" y="1428"/>
                    <a:pt x="1021" y="1428"/>
                  </a:cubicBezTo>
                  <a:cubicBezTo>
                    <a:pt x="1102" y="1428"/>
                    <a:pt x="1185" y="1419"/>
                    <a:pt x="1268" y="1401"/>
                  </a:cubicBezTo>
                  <a:cubicBezTo>
                    <a:pt x="1268" y="1401"/>
                    <a:pt x="1268" y="1401"/>
                    <a:pt x="1301" y="1368"/>
                  </a:cubicBezTo>
                  <a:cubicBezTo>
                    <a:pt x="1868" y="1201"/>
                    <a:pt x="2235" y="60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43;p48">
              <a:extLst>
                <a:ext uri="{FF2B5EF4-FFF2-40B4-BE49-F238E27FC236}">
                  <a16:creationId xmlns:a16="http://schemas.microsoft.com/office/drawing/2014/main" id="{A0A463F6-CE7D-4534-B0D9-C8B516C3FC27}"/>
                </a:ext>
              </a:extLst>
            </p:cNvPr>
            <p:cNvSpPr/>
            <p:nvPr/>
          </p:nvSpPr>
          <p:spPr>
            <a:xfrm>
              <a:off x="5608350" y="1353900"/>
              <a:ext cx="164300" cy="169325"/>
            </a:xfrm>
            <a:custGeom>
              <a:avLst/>
              <a:gdLst/>
              <a:ahLst/>
              <a:cxnLst/>
              <a:rect l="l" t="t" r="r" b="b"/>
              <a:pathLst>
                <a:path w="6572" h="6773" extrusionOk="0">
                  <a:moveTo>
                    <a:pt x="5337" y="1"/>
                  </a:moveTo>
                  <a:lnTo>
                    <a:pt x="5304" y="935"/>
                  </a:lnTo>
                  <a:cubicBezTo>
                    <a:pt x="4970" y="2636"/>
                    <a:pt x="1468" y="4004"/>
                    <a:pt x="0" y="4304"/>
                  </a:cubicBezTo>
                  <a:cubicBezTo>
                    <a:pt x="367" y="4504"/>
                    <a:pt x="701" y="4804"/>
                    <a:pt x="901" y="5171"/>
                  </a:cubicBezTo>
                  <a:cubicBezTo>
                    <a:pt x="1201" y="5672"/>
                    <a:pt x="1401" y="6205"/>
                    <a:pt x="1468" y="6772"/>
                  </a:cubicBezTo>
                  <a:cubicBezTo>
                    <a:pt x="4036" y="6172"/>
                    <a:pt x="6572" y="3970"/>
                    <a:pt x="6471" y="1535"/>
                  </a:cubicBezTo>
                  <a:cubicBezTo>
                    <a:pt x="6171" y="635"/>
                    <a:pt x="5904"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4;p48">
              <a:extLst>
                <a:ext uri="{FF2B5EF4-FFF2-40B4-BE49-F238E27FC236}">
                  <a16:creationId xmlns:a16="http://schemas.microsoft.com/office/drawing/2014/main" id="{DA3E7D14-2AA6-43A4-96AA-C57D3568AEC3}"/>
                </a:ext>
              </a:extLst>
            </p:cNvPr>
            <p:cNvSpPr/>
            <p:nvPr/>
          </p:nvSpPr>
          <p:spPr>
            <a:xfrm>
              <a:off x="5689225" y="1384775"/>
              <a:ext cx="238525" cy="1093925"/>
            </a:xfrm>
            <a:custGeom>
              <a:avLst/>
              <a:gdLst/>
              <a:ahLst/>
              <a:cxnLst/>
              <a:rect l="l" t="t" r="r" b="b"/>
              <a:pathLst>
                <a:path w="9541" h="43757" extrusionOk="0">
                  <a:moveTo>
                    <a:pt x="2036" y="0"/>
                  </a:moveTo>
                  <a:cubicBezTo>
                    <a:pt x="2036" y="0"/>
                    <a:pt x="968" y="5471"/>
                    <a:pt x="501" y="9173"/>
                  </a:cubicBezTo>
                  <a:cubicBezTo>
                    <a:pt x="1" y="12876"/>
                    <a:pt x="101" y="23317"/>
                    <a:pt x="368" y="29955"/>
                  </a:cubicBezTo>
                  <a:cubicBezTo>
                    <a:pt x="535" y="34758"/>
                    <a:pt x="1268" y="43698"/>
                    <a:pt x="1268" y="43698"/>
                  </a:cubicBezTo>
                  <a:cubicBezTo>
                    <a:pt x="1268" y="43698"/>
                    <a:pt x="1569" y="43756"/>
                    <a:pt x="2227" y="43756"/>
                  </a:cubicBezTo>
                  <a:cubicBezTo>
                    <a:pt x="2886" y="43756"/>
                    <a:pt x="3904" y="43698"/>
                    <a:pt x="5338" y="43465"/>
                  </a:cubicBezTo>
                  <a:cubicBezTo>
                    <a:pt x="6806" y="43264"/>
                    <a:pt x="8240" y="42764"/>
                    <a:pt x="9541" y="42030"/>
                  </a:cubicBezTo>
                  <a:cubicBezTo>
                    <a:pt x="9541" y="42030"/>
                    <a:pt x="9074" y="28454"/>
                    <a:pt x="8740" y="23717"/>
                  </a:cubicBezTo>
                  <a:cubicBezTo>
                    <a:pt x="8440" y="19347"/>
                    <a:pt x="8440" y="16946"/>
                    <a:pt x="8440" y="16946"/>
                  </a:cubicBezTo>
                  <a:lnTo>
                    <a:pt x="9474" y="6972"/>
                  </a:lnTo>
                  <a:cubicBezTo>
                    <a:pt x="9474" y="6972"/>
                    <a:pt x="9408" y="734"/>
                    <a:pt x="7440" y="434"/>
                  </a:cubicBezTo>
                  <a:cubicBezTo>
                    <a:pt x="5438" y="134"/>
                    <a:pt x="2036" y="0"/>
                    <a:pt x="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5;p48">
              <a:extLst>
                <a:ext uri="{FF2B5EF4-FFF2-40B4-BE49-F238E27FC236}">
                  <a16:creationId xmlns:a16="http://schemas.microsoft.com/office/drawing/2014/main" id="{1EE09E16-BC59-45E7-802D-1AF3EAB166DD}"/>
                </a:ext>
              </a:extLst>
            </p:cNvPr>
            <p:cNvSpPr/>
            <p:nvPr/>
          </p:nvSpPr>
          <p:spPr>
            <a:xfrm>
              <a:off x="5758450" y="1382275"/>
              <a:ext cx="35050" cy="226850"/>
            </a:xfrm>
            <a:custGeom>
              <a:avLst/>
              <a:gdLst/>
              <a:ahLst/>
              <a:cxnLst/>
              <a:rect l="l" t="t" r="r" b="b"/>
              <a:pathLst>
                <a:path w="1402" h="9074" extrusionOk="0">
                  <a:moveTo>
                    <a:pt x="101" y="0"/>
                  </a:moveTo>
                  <a:lnTo>
                    <a:pt x="0" y="434"/>
                  </a:lnTo>
                  <a:cubicBezTo>
                    <a:pt x="768" y="601"/>
                    <a:pt x="868" y="6205"/>
                    <a:pt x="768" y="7672"/>
                  </a:cubicBezTo>
                  <a:cubicBezTo>
                    <a:pt x="734" y="8306"/>
                    <a:pt x="701" y="8806"/>
                    <a:pt x="734" y="9073"/>
                  </a:cubicBezTo>
                  <a:lnTo>
                    <a:pt x="1168" y="9040"/>
                  </a:lnTo>
                  <a:cubicBezTo>
                    <a:pt x="1168" y="8806"/>
                    <a:pt x="1168" y="8339"/>
                    <a:pt x="1201" y="7706"/>
                  </a:cubicBezTo>
                  <a:cubicBezTo>
                    <a:pt x="1401" y="4637"/>
                    <a:pt x="1135" y="23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6;p48">
              <a:extLst>
                <a:ext uri="{FF2B5EF4-FFF2-40B4-BE49-F238E27FC236}">
                  <a16:creationId xmlns:a16="http://schemas.microsoft.com/office/drawing/2014/main" id="{61F03D62-7101-4F2C-A71D-454530C0E429}"/>
                </a:ext>
              </a:extLst>
            </p:cNvPr>
            <p:cNvSpPr/>
            <p:nvPr/>
          </p:nvSpPr>
          <p:spPr>
            <a:xfrm>
              <a:off x="5855175" y="2061075"/>
              <a:ext cx="197675" cy="286775"/>
            </a:xfrm>
            <a:custGeom>
              <a:avLst/>
              <a:gdLst/>
              <a:ahLst/>
              <a:cxnLst/>
              <a:rect l="l" t="t" r="r" b="b"/>
              <a:pathLst>
                <a:path w="7907" h="11471" extrusionOk="0">
                  <a:moveTo>
                    <a:pt x="3237" y="1"/>
                  </a:moveTo>
                  <a:cubicBezTo>
                    <a:pt x="3237" y="768"/>
                    <a:pt x="3170" y="1535"/>
                    <a:pt x="2970" y="2269"/>
                  </a:cubicBezTo>
                  <a:cubicBezTo>
                    <a:pt x="2836" y="2736"/>
                    <a:pt x="2569" y="3170"/>
                    <a:pt x="2236" y="3503"/>
                  </a:cubicBezTo>
                  <a:cubicBezTo>
                    <a:pt x="1435" y="4304"/>
                    <a:pt x="1402" y="4971"/>
                    <a:pt x="868" y="5905"/>
                  </a:cubicBezTo>
                  <a:cubicBezTo>
                    <a:pt x="435" y="6606"/>
                    <a:pt x="1" y="6839"/>
                    <a:pt x="134" y="7039"/>
                  </a:cubicBezTo>
                  <a:cubicBezTo>
                    <a:pt x="307" y="7250"/>
                    <a:pt x="567" y="7362"/>
                    <a:pt x="834" y="7362"/>
                  </a:cubicBezTo>
                  <a:cubicBezTo>
                    <a:pt x="1031" y="7362"/>
                    <a:pt x="1232" y="7300"/>
                    <a:pt x="1402" y="7173"/>
                  </a:cubicBezTo>
                  <a:cubicBezTo>
                    <a:pt x="1769" y="6939"/>
                    <a:pt x="2102" y="6639"/>
                    <a:pt x="2403" y="6272"/>
                  </a:cubicBezTo>
                  <a:lnTo>
                    <a:pt x="2403" y="6272"/>
                  </a:lnTo>
                  <a:cubicBezTo>
                    <a:pt x="2236" y="7173"/>
                    <a:pt x="1936" y="8040"/>
                    <a:pt x="1535" y="8841"/>
                  </a:cubicBezTo>
                  <a:cubicBezTo>
                    <a:pt x="771" y="10423"/>
                    <a:pt x="1079" y="11470"/>
                    <a:pt x="2677" y="11470"/>
                  </a:cubicBezTo>
                  <a:cubicBezTo>
                    <a:pt x="3032" y="11470"/>
                    <a:pt x="3451" y="11418"/>
                    <a:pt x="3937" y="11309"/>
                  </a:cubicBezTo>
                  <a:cubicBezTo>
                    <a:pt x="5638" y="10909"/>
                    <a:pt x="6472" y="9274"/>
                    <a:pt x="7340" y="5371"/>
                  </a:cubicBezTo>
                  <a:cubicBezTo>
                    <a:pt x="7673" y="3670"/>
                    <a:pt x="7873" y="1936"/>
                    <a:pt x="7907" y="201"/>
                  </a:cubicBezTo>
                  <a:lnTo>
                    <a:pt x="32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7;p48">
              <a:extLst>
                <a:ext uri="{FF2B5EF4-FFF2-40B4-BE49-F238E27FC236}">
                  <a16:creationId xmlns:a16="http://schemas.microsoft.com/office/drawing/2014/main" id="{B72C1BCE-2F66-493E-B075-74F956F7257F}"/>
                </a:ext>
              </a:extLst>
            </p:cNvPr>
            <p:cNvSpPr/>
            <p:nvPr/>
          </p:nvSpPr>
          <p:spPr>
            <a:xfrm>
              <a:off x="5832675" y="1395600"/>
              <a:ext cx="233525" cy="708525"/>
            </a:xfrm>
            <a:custGeom>
              <a:avLst/>
              <a:gdLst/>
              <a:ahLst/>
              <a:cxnLst/>
              <a:rect l="l" t="t" r="r" b="b"/>
              <a:pathLst>
                <a:path w="9341" h="28341" extrusionOk="0">
                  <a:moveTo>
                    <a:pt x="954" y="1"/>
                  </a:moveTo>
                  <a:cubicBezTo>
                    <a:pt x="941" y="1"/>
                    <a:pt x="934" y="1"/>
                    <a:pt x="934" y="1"/>
                  </a:cubicBezTo>
                  <a:cubicBezTo>
                    <a:pt x="100" y="2036"/>
                    <a:pt x="0" y="4304"/>
                    <a:pt x="601" y="6439"/>
                  </a:cubicBezTo>
                  <a:lnTo>
                    <a:pt x="3970" y="17113"/>
                  </a:lnTo>
                  <a:lnTo>
                    <a:pt x="3803" y="27721"/>
                  </a:lnTo>
                  <a:cubicBezTo>
                    <a:pt x="4698" y="28205"/>
                    <a:pt x="5820" y="28341"/>
                    <a:pt x="6795" y="28341"/>
                  </a:cubicBezTo>
                  <a:cubicBezTo>
                    <a:pt x="8036" y="28341"/>
                    <a:pt x="9040" y="28121"/>
                    <a:pt x="9040" y="28121"/>
                  </a:cubicBezTo>
                  <a:cubicBezTo>
                    <a:pt x="9040" y="28121"/>
                    <a:pt x="9340" y="18681"/>
                    <a:pt x="9174" y="16880"/>
                  </a:cubicBezTo>
                  <a:cubicBezTo>
                    <a:pt x="8940" y="14711"/>
                    <a:pt x="8206" y="11676"/>
                    <a:pt x="7372" y="8540"/>
                  </a:cubicBezTo>
                  <a:cubicBezTo>
                    <a:pt x="6538" y="5405"/>
                    <a:pt x="5804" y="2302"/>
                    <a:pt x="4537" y="1135"/>
                  </a:cubicBezTo>
                  <a:cubicBezTo>
                    <a:pt x="3306" y="31"/>
                    <a:pt x="1180" y="1"/>
                    <a:pt x="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8;p48">
              <a:extLst>
                <a:ext uri="{FF2B5EF4-FFF2-40B4-BE49-F238E27FC236}">
                  <a16:creationId xmlns:a16="http://schemas.microsoft.com/office/drawing/2014/main" id="{CE2AC11A-8C3E-4475-A7E1-26ACCABE3964}"/>
                </a:ext>
              </a:extLst>
            </p:cNvPr>
            <p:cNvSpPr/>
            <p:nvPr/>
          </p:nvSpPr>
          <p:spPr>
            <a:xfrm>
              <a:off x="5691725" y="1339375"/>
              <a:ext cx="98450" cy="475725"/>
            </a:xfrm>
            <a:custGeom>
              <a:avLst/>
              <a:gdLst/>
              <a:ahLst/>
              <a:cxnLst/>
              <a:rect l="l" t="t" r="r" b="b"/>
              <a:pathLst>
                <a:path w="3938" h="19029" extrusionOk="0">
                  <a:moveTo>
                    <a:pt x="2161" y="1"/>
                  </a:moveTo>
                  <a:cubicBezTo>
                    <a:pt x="2120" y="1"/>
                    <a:pt x="2078" y="5"/>
                    <a:pt x="2036" y="15"/>
                  </a:cubicBezTo>
                  <a:lnTo>
                    <a:pt x="1969" y="1516"/>
                  </a:lnTo>
                  <a:cubicBezTo>
                    <a:pt x="1235" y="2884"/>
                    <a:pt x="668" y="7020"/>
                    <a:pt x="234" y="10322"/>
                  </a:cubicBezTo>
                  <a:cubicBezTo>
                    <a:pt x="1" y="12224"/>
                    <a:pt x="68" y="19028"/>
                    <a:pt x="68" y="19028"/>
                  </a:cubicBezTo>
                  <a:cubicBezTo>
                    <a:pt x="234" y="17361"/>
                    <a:pt x="1936" y="13725"/>
                    <a:pt x="1902" y="12891"/>
                  </a:cubicBezTo>
                  <a:cubicBezTo>
                    <a:pt x="1902" y="12057"/>
                    <a:pt x="1769" y="9121"/>
                    <a:pt x="1769" y="9121"/>
                  </a:cubicBezTo>
                  <a:cubicBezTo>
                    <a:pt x="1769" y="9121"/>
                    <a:pt x="3403" y="6153"/>
                    <a:pt x="3637" y="5519"/>
                  </a:cubicBezTo>
                  <a:cubicBezTo>
                    <a:pt x="3937" y="4752"/>
                    <a:pt x="3637" y="1850"/>
                    <a:pt x="3637" y="1850"/>
                  </a:cubicBezTo>
                  <a:cubicBezTo>
                    <a:pt x="3637" y="1850"/>
                    <a:pt x="3103" y="949"/>
                    <a:pt x="2870" y="549"/>
                  </a:cubicBezTo>
                  <a:cubicBezTo>
                    <a:pt x="2641" y="176"/>
                    <a:pt x="2411"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9;p48">
              <a:extLst>
                <a:ext uri="{FF2B5EF4-FFF2-40B4-BE49-F238E27FC236}">
                  <a16:creationId xmlns:a16="http://schemas.microsoft.com/office/drawing/2014/main" id="{04FDCE57-2643-44AC-B82B-944C4E81BC09}"/>
                </a:ext>
              </a:extLst>
            </p:cNvPr>
            <p:cNvSpPr/>
            <p:nvPr/>
          </p:nvSpPr>
          <p:spPr>
            <a:xfrm>
              <a:off x="5717575" y="1600750"/>
              <a:ext cx="120125" cy="261050"/>
            </a:xfrm>
            <a:custGeom>
              <a:avLst/>
              <a:gdLst/>
              <a:ahLst/>
              <a:cxnLst/>
              <a:rect l="l" t="t" r="r" b="b"/>
              <a:pathLst>
                <a:path w="4805" h="10442" extrusionOk="0">
                  <a:moveTo>
                    <a:pt x="2536" y="334"/>
                  </a:moveTo>
                  <a:cubicBezTo>
                    <a:pt x="2970" y="334"/>
                    <a:pt x="3804" y="1769"/>
                    <a:pt x="4171" y="2969"/>
                  </a:cubicBezTo>
                  <a:cubicBezTo>
                    <a:pt x="4471" y="3903"/>
                    <a:pt x="3437" y="8273"/>
                    <a:pt x="2970" y="8840"/>
                  </a:cubicBezTo>
                  <a:cubicBezTo>
                    <a:pt x="2736" y="9141"/>
                    <a:pt x="2469" y="9374"/>
                    <a:pt x="2136" y="9574"/>
                  </a:cubicBezTo>
                  <a:cubicBezTo>
                    <a:pt x="1836" y="9374"/>
                    <a:pt x="1602" y="9074"/>
                    <a:pt x="1369" y="8774"/>
                  </a:cubicBezTo>
                  <a:cubicBezTo>
                    <a:pt x="968" y="8140"/>
                    <a:pt x="335" y="3737"/>
                    <a:pt x="701" y="2803"/>
                  </a:cubicBezTo>
                  <a:cubicBezTo>
                    <a:pt x="1168" y="1669"/>
                    <a:pt x="2102" y="334"/>
                    <a:pt x="2536" y="334"/>
                  </a:cubicBezTo>
                  <a:close/>
                  <a:moveTo>
                    <a:pt x="2536" y="1"/>
                  </a:moveTo>
                  <a:cubicBezTo>
                    <a:pt x="1802" y="1"/>
                    <a:pt x="768" y="1835"/>
                    <a:pt x="435" y="2669"/>
                  </a:cubicBezTo>
                  <a:cubicBezTo>
                    <a:pt x="1" y="3703"/>
                    <a:pt x="701" y="8273"/>
                    <a:pt x="1135" y="8940"/>
                  </a:cubicBezTo>
                  <a:cubicBezTo>
                    <a:pt x="1335" y="9241"/>
                    <a:pt x="1602" y="9507"/>
                    <a:pt x="1869" y="9741"/>
                  </a:cubicBezTo>
                  <a:cubicBezTo>
                    <a:pt x="1569" y="9941"/>
                    <a:pt x="1235" y="10041"/>
                    <a:pt x="868" y="10041"/>
                  </a:cubicBezTo>
                  <a:lnTo>
                    <a:pt x="835" y="10341"/>
                  </a:lnTo>
                  <a:cubicBezTo>
                    <a:pt x="1302" y="10341"/>
                    <a:pt x="1769" y="10208"/>
                    <a:pt x="2136" y="9941"/>
                  </a:cubicBezTo>
                  <a:cubicBezTo>
                    <a:pt x="2503" y="10208"/>
                    <a:pt x="2936" y="10375"/>
                    <a:pt x="3370" y="10441"/>
                  </a:cubicBezTo>
                  <a:lnTo>
                    <a:pt x="3403" y="10441"/>
                  </a:lnTo>
                  <a:lnTo>
                    <a:pt x="3403" y="10141"/>
                  </a:lnTo>
                  <a:cubicBezTo>
                    <a:pt x="3036" y="10108"/>
                    <a:pt x="2703" y="9974"/>
                    <a:pt x="2403" y="9774"/>
                  </a:cubicBezTo>
                  <a:cubicBezTo>
                    <a:pt x="2736" y="9541"/>
                    <a:pt x="3003" y="9307"/>
                    <a:pt x="3237" y="9007"/>
                  </a:cubicBezTo>
                  <a:cubicBezTo>
                    <a:pt x="3737" y="8373"/>
                    <a:pt x="4804" y="3903"/>
                    <a:pt x="4471" y="2869"/>
                  </a:cubicBezTo>
                  <a:cubicBezTo>
                    <a:pt x="4204" y="1969"/>
                    <a:pt x="3337" y="34"/>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0;p48">
              <a:extLst>
                <a:ext uri="{FF2B5EF4-FFF2-40B4-BE49-F238E27FC236}">
                  <a16:creationId xmlns:a16="http://schemas.microsoft.com/office/drawing/2014/main" id="{9072C3FE-6EED-4C78-B8D2-37E1528F62FA}"/>
                </a:ext>
              </a:extLst>
            </p:cNvPr>
            <p:cNvSpPr/>
            <p:nvPr/>
          </p:nvSpPr>
          <p:spPr>
            <a:xfrm>
              <a:off x="5727600" y="1844250"/>
              <a:ext cx="22525" cy="22550"/>
            </a:xfrm>
            <a:custGeom>
              <a:avLst/>
              <a:gdLst/>
              <a:ahLst/>
              <a:cxnLst/>
              <a:rect l="l" t="t" r="r" b="b"/>
              <a:pathLst>
                <a:path w="901" h="902" extrusionOk="0">
                  <a:moveTo>
                    <a:pt x="467" y="1"/>
                  </a:moveTo>
                  <a:cubicBezTo>
                    <a:pt x="234" y="1"/>
                    <a:pt x="34" y="168"/>
                    <a:pt x="0" y="435"/>
                  </a:cubicBezTo>
                  <a:cubicBezTo>
                    <a:pt x="0" y="668"/>
                    <a:pt x="167" y="868"/>
                    <a:pt x="434" y="902"/>
                  </a:cubicBezTo>
                  <a:cubicBezTo>
                    <a:pt x="667" y="902"/>
                    <a:pt x="868" y="701"/>
                    <a:pt x="901" y="468"/>
                  </a:cubicBezTo>
                  <a:cubicBezTo>
                    <a:pt x="901" y="234"/>
                    <a:pt x="701" y="34"/>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1;p48">
              <a:extLst>
                <a:ext uri="{FF2B5EF4-FFF2-40B4-BE49-F238E27FC236}">
                  <a16:creationId xmlns:a16="http://schemas.microsoft.com/office/drawing/2014/main" id="{3ECD0B33-3A0F-48B2-B4FF-41795F18A37E}"/>
                </a:ext>
              </a:extLst>
            </p:cNvPr>
            <p:cNvSpPr/>
            <p:nvPr/>
          </p:nvSpPr>
          <p:spPr>
            <a:xfrm>
              <a:off x="5791800" y="1846775"/>
              <a:ext cx="22550" cy="22625"/>
            </a:xfrm>
            <a:custGeom>
              <a:avLst/>
              <a:gdLst/>
              <a:ahLst/>
              <a:cxnLst/>
              <a:rect l="l" t="t" r="r" b="b"/>
              <a:pathLst>
                <a:path w="902" h="905" extrusionOk="0">
                  <a:moveTo>
                    <a:pt x="468" y="0"/>
                  </a:moveTo>
                  <a:cubicBezTo>
                    <a:pt x="234" y="0"/>
                    <a:pt x="34" y="200"/>
                    <a:pt x="1" y="434"/>
                  </a:cubicBezTo>
                  <a:cubicBezTo>
                    <a:pt x="1" y="667"/>
                    <a:pt x="168" y="901"/>
                    <a:pt x="434" y="901"/>
                  </a:cubicBezTo>
                  <a:cubicBezTo>
                    <a:pt x="452" y="903"/>
                    <a:pt x="469" y="904"/>
                    <a:pt x="486" y="904"/>
                  </a:cubicBezTo>
                  <a:cubicBezTo>
                    <a:pt x="701" y="904"/>
                    <a:pt x="901" y="717"/>
                    <a:pt x="901" y="500"/>
                  </a:cubicBezTo>
                  <a:cubicBezTo>
                    <a:pt x="901" y="234"/>
                    <a:pt x="735" y="33"/>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52;p48">
              <a:extLst>
                <a:ext uri="{FF2B5EF4-FFF2-40B4-BE49-F238E27FC236}">
                  <a16:creationId xmlns:a16="http://schemas.microsoft.com/office/drawing/2014/main" id="{B618D02F-CAE5-402E-B0D7-E883F24A9212}"/>
                </a:ext>
              </a:extLst>
            </p:cNvPr>
            <p:cNvSpPr/>
            <p:nvPr/>
          </p:nvSpPr>
          <p:spPr>
            <a:xfrm>
              <a:off x="5721750" y="1599900"/>
              <a:ext cx="111775" cy="122625"/>
            </a:xfrm>
            <a:custGeom>
              <a:avLst/>
              <a:gdLst/>
              <a:ahLst/>
              <a:cxnLst/>
              <a:rect l="l" t="t" r="r" b="b"/>
              <a:pathLst>
                <a:path w="4471" h="4905" extrusionOk="0">
                  <a:moveTo>
                    <a:pt x="2382" y="1"/>
                  </a:moveTo>
                  <a:cubicBezTo>
                    <a:pt x="1486" y="1"/>
                    <a:pt x="433" y="2141"/>
                    <a:pt x="201" y="2703"/>
                  </a:cubicBezTo>
                  <a:cubicBezTo>
                    <a:pt x="34" y="3337"/>
                    <a:pt x="1" y="4004"/>
                    <a:pt x="67" y="4638"/>
                  </a:cubicBezTo>
                  <a:cubicBezTo>
                    <a:pt x="101" y="4671"/>
                    <a:pt x="134" y="4705"/>
                    <a:pt x="201" y="4705"/>
                  </a:cubicBezTo>
                  <a:lnTo>
                    <a:pt x="434" y="4705"/>
                  </a:lnTo>
                  <a:cubicBezTo>
                    <a:pt x="501" y="4705"/>
                    <a:pt x="534" y="4638"/>
                    <a:pt x="534" y="4605"/>
                  </a:cubicBezTo>
                  <a:cubicBezTo>
                    <a:pt x="468" y="4038"/>
                    <a:pt x="501" y="3437"/>
                    <a:pt x="601" y="2903"/>
                  </a:cubicBezTo>
                  <a:cubicBezTo>
                    <a:pt x="1063" y="1816"/>
                    <a:pt x="1980" y="468"/>
                    <a:pt x="2388" y="468"/>
                  </a:cubicBezTo>
                  <a:cubicBezTo>
                    <a:pt x="2393" y="468"/>
                    <a:pt x="2398" y="468"/>
                    <a:pt x="2402" y="468"/>
                  </a:cubicBezTo>
                  <a:cubicBezTo>
                    <a:pt x="2803" y="468"/>
                    <a:pt x="3603" y="1903"/>
                    <a:pt x="3937" y="3037"/>
                  </a:cubicBezTo>
                  <a:cubicBezTo>
                    <a:pt x="4004" y="3604"/>
                    <a:pt x="4004" y="4171"/>
                    <a:pt x="3870" y="4738"/>
                  </a:cubicBezTo>
                  <a:cubicBezTo>
                    <a:pt x="3870" y="4805"/>
                    <a:pt x="3904" y="4838"/>
                    <a:pt x="3937" y="4838"/>
                  </a:cubicBezTo>
                  <a:lnTo>
                    <a:pt x="4204" y="4905"/>
                  </a:lnTo>
                  <a:cubicBezTo>
                    <a:pt x="4270" y="4905"/>
                    <a:pt x="4304" y="4871"/>
                    <a:pt x="4304" y="4805"/>
                  </a:cubicBezTo>
                  <a:cubicBezTo>
                    <a:pt x="4471" y="4171"/>
                    <a:pt x="4471" y="3537"/>
                    <a:pt x="4371" y="2903"/>
                  </a:cubicBezTo>
                  <a:cubicBezTo>
                    <a:pt x="4170" y="2303"/>
                    <a:pt x="3303" y="35"/>
                    <a:pt x="2402" y="1"/>
                  </a:cubicBezTo>
                  <a:cubicBezTo>
                    <a:pt x="2396" y="1"/>
                    <a:pt x="2389"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53;p48">
              <a:extLst>
                <a:ext uri="{FF2B5EF4-FFF2-40B4-BE49-F238E27FC236}">
                  <a16:creationId xmlns:a16="http://schemas.microsoft.com/office/drawing/2014/main" id="{7A6EF86F-D51B-409B-A21E-A5152E21A8B5}"/>
                </a:ext>
              </a:extLst>
            </p:cNvPr>
            <p:cNvSpPr/>
            <p:nvPr/>
          </p:nvSpPr>
          <p:spPr>
            <a:xfrm>
              <a:off x="5437375" y="1366425"/>
              <a:ext cx="171000" cy="1084125"/>
            </a:xfrm>
            <a:custGeom>
              <a:avLst/>
              <a:gdLst/>
              <a:ahLst/>
              <a:cxnLst/>
              <a:rect l="l" t="t" r="r" b="b"/>
              <a:pathLst>
                <a:path w="6840" h="43365" extrusionOk="0">
                  <a:moveTo>
                    <a:pt x="6839" y="0"/>
                  </a:moveTo>
                  <a:lnTo>
                    <a:pt x="6839" y="0"/>
                  </a:lnTo>
                  <a:cubicBezTo>
                    <a:pt x="6439" y="34"/>
                    <a:pt x="6272" y="601"/>
                    <a:pt x="5338" y="834"/>
                  </a:cubicBezTo>
                  <a:cubicBezTo>
                    <a:pt x="3637" y="1368"/>
                    <a:pt x="2303" y="1568"/>
                    <a:pt x="1602" y="2469"/>
                  </a:cubicBezTo>
                  <a:cubicBezTo>
                    <a:pt x="468" y="4003"/>
                    <a:pt x="668" y="5271"/>
                    <a:pt x="401" y="13010"/>
                  </a:cubicBezTo>
                  <a:cubicBezTo>
                    <a:pt x="101" y="20748"/>
                    <a:pt x="1" y="42831"/>
                    <a:pt x="1" y="42831"/>
                  </a:cubicBezTo>
                  <a:cubicBezTo>
                    <a:pt x="835" y="43198"/>
                    <a:pt x="1736" y="43365"/>
                    <a:pt x="2636" y="43365"/>
                  </a:cubicBezTo>
                  <a:cubicBezTo>
                    <a:pt x="2636" y="43365"/>
                    <a:pt x="2569" y="19014"/>
                    <a:pt x="2736" y="13510"/>
                  </a:cubicBezTo>
                  <a:cubicBezTo>
                    <a:pt x="2870" y="8039"/>
                    <a:pt x="3704" y="5371"/>
                    <a:pt x="4904" y="3570"/>
                  </a:cubicBezTo>
                  <a:cubicBezTo>
                    <a:pt x="5205" y="2335"/>
                    <a:pt x="5872" y="1235"/>
                    <a:pt x="6772" y="367"/>
                  </a:cubicBezTo>
                  <a:lnTo>
                    <a:pt x="6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4;p48">
              <a:extLst>
                <a:ext uri="{FF2B5EF4-FFF2-40B4-BE49-F238E27FC236}">
                  <a16:creationId xmlns:a16="http://schemas.microsoft.com/office/drawing/2014/main" id="{17D78129-A646-48F1-9C9A-B8D3DE4BAF41}"/>
                </a:ext>
              </a:extLst>
            </p:cNvPr>
            <p:cNvSpPr/>
            <p:nvPr/>
          </p:nvSpPr>
          <p:spPr>
            <a:xfrm>
              <a:off x="5479925" y="1366425"/>
              <a:ext cx="128450" cy="405300"/>
            </a:xfrm>
            <a:custGeom>
              <a:avLst/>
              <a:gdLst/>
              <a:ahLst/>
              <a:cxnLst/>
              <a:rect l="l" t="t" r="r" b="b"/>
              <a:pathLst>
                <a:path w="5138" h="16212" extrusionOk="0">
                  <a:moveTo>
                    <a:pt x="5137" y="0"/>
                  </a:moveTo>
                  <a:cubicBezTo>
                    <a:pt x="4637" y="67"/>
                    <a:pt x="4170" y="267"/>
                    <a:pt x="3803" y="567"/>
                  </a:cubicBezTo>
                  <a:cubicBezTo>
                    <a:pt x="3536" y="701"/>
                    <a:pt x="3303" y="868"/>
                    <a:pt x="3069" y="1068"/>
                  </a:cubicBezTo>
                  <a:cubicBezTo>
                    <a:pt x="2836" y="1301"/>
                    <a:pt x="2602" y="1568"/>
                    <a:pt x="2469" y="1835"/>
                  </a:cubicBezTo>
                  <a:cubicBezTo>
                    <a:pt x="1668" y="3436"/>
                    <a:pt x="1334" y="5204"/>
                    <a:pt x="1501" y="6972"/>
                  </a:cubicBezTo>
                  <a:cubicBezTo>
                    <a:pt x="1501" y="6972"/>
                    <a:pt x="334" y="9140"/>
                    <a:pt x="167" y="10208"/>
                  </a:cubicBezTo>
                  <a:cubicBezTo>
                    <a:pt x="0" y="11242"/>
                    <a:pt x="968" y="16212"/>
                    <a:pt x="968" y="16212"/>
                  </a:cubicBezTo>
                  <a:cubicBezTo>
                    <a:pt x="1001" y="15111"/>
                    <a:pt x="1001" y="14210"/>
                    <a:pt x="1034" y="13543"/>
                  </a:cubicBezTo>
                  <a:cubicBezTo>
                    <a:pt x="1201" y="8073"/>
                    <a:pt x="2035" y="5404"/>
                    <a:pt x="3202" y="3603"/>
                  </a:cubicBezTo>
                  <a:cubicBezTo>
                    <a:pt x="3536" y="2369"/>
                    <a:pt x="4203" y="1268"/>
                    <a:pt x="5137" y="401"/>
                  </a:cubicBezTo>
                  <a:lnTo>
                    <a:pt x="5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5;p48">
              <a:extLst>
                <a:ext uri="{FF2B5EF4-FFF2-40B4-BE49-F238E27FC236}">
                  <a16:creationId xmlns:a16="http://schemas.microsoft.com/office/drawing/2014/main" id="{4885DB2F-2CAC-4271-9502-5C6A308BB6ED}"/>
                </a:ext>
              </a:extLst>
            </p:cNvPr>
            <p:cNvSpPr/>
            <p:nvPr/>
          </p:nvSpPr>
          <p:spPr>
            <a:xfrm>
              <a:off x="5548300" y="1376425"/>
              <a:ext cx="60075" cy="133450"/>
            </a:xfrm>
            <a:custGeom>
              <a:avLst/>
              <a:gdLst/>
              <a:ahLst/>
              <a:cxnLst/>
              <a:rect l="l" t="t" r="r" b="b"/>
              <a:pathLst>
                <a:path w="2403" h="5338" extrusionOk="0">
                  <a:moveTo>
                    <a:pt x="2402" y="1"/>
                  </a:moveTo>
                  <a:lnTo>
                    <a:pt x="2402" y="1"/>
                  </a:lnTo>
                  <a:cubicBezTo>
                    <a:pt x="1902" y="301"/>
                    <a:pt x="1468" y="668"/>
                    <a:pt x="1101" y="1101"/>
                  </a:cubicBezTo>
                  <a:cubicBezTo>
                    <a:pt x="201" y="2336"/>
                    <a:pt x="0" y="3937"/>
                    <a:pt x="634" y="5338"/>
                  </a:cubicBezTo>
                  <a:cubicBezTo>
                    <a:pt x="801" y="4871"/>
                    <a:pt x="1068" y="4437"/>
                    <a:pt x="1401" y="4070"/>
                  </a:cubicBezTo>
                  <a:cubicBezTo>
                    <a:pt x="1668" y="3770"/>
                    <a:pt x="2002" y="3536"/>
                    <a:pt x="2402" y="3403"/>
                  </a:cubicBezTo>
                  <a:cubicBezTo>
                    <a:pt x="1935" y="2903"/>
                    <a:pt x="2102" y="2035"/>
                    <a:pt x="2369" y="1268"/>
                  </a:cubicBezTo>
                  <a:lnTo>
                    <a:pt x="2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6;p48">
              <a:extLst>
                <a:ext uri="{FF2B5EF4-FFF2-40B4-BE49-F238E27FC236}">
                  <a16:creationId xmlns:a16="http://schemas.microsoft.com/office/drawing/2014/main" id="{64C98449-BE89-4027-80FD-5482B6E20B2E}"/>
                </a:ext>
              </a:extLst>
            </p:cNvPr>
            <p:cNvSpPr/>
            <p:nvPr/>
          </p:nvSpPr>
          <p:spPr>
            <a:xfrm>
              <a:off x="5148025" y="1642450"/>
              <a:ext cx="438650" cy="528750"/>
            </a:xfrm>
            <a:custGeom>
              <a:avLst/>
              <a:gdLst/>
              <a:ahLst/>
              <a:cxnLst/>
              <a:rect l="l" t="t" r="r" b="b"/>
              <a:pathLst>
                <a:path w="17546" h="21150" extrusionOk="0">
                  <a:moveTo>
                    <a:pt x="300" y="1"/>
                  </a:moveTo>
                  <a:lnTo>
                    <a:pt x="0" y="301"/>
                  </a:lnTo>
                  <a:lnTo>
                    <a:pt x="4403" y="16346"/>
                  </a:lnTo>
                  <a:lnTo>
                    <a:pt x="17246" y="21149"/>
                  </a:lnTo>
                  <a:lnTo>
                    <a:pt x="17546" y="20849"/>
                  </a:lnTo>
                  <a:lnTo>
                    <a:pt x="13810" y="4771"/>
                  </a:lnTo>
                  <a:lnTo>
                    <a:pt x="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7;p48">
              <a:extLst>
                <a:ext uri="{FF2B5EF4-FFF2-40B4-BE49-F238E27FC236}">
                  <a16:creationId xmlns:a16="http://schemas.microsoft.com/office/drawing/2014/main" id="{479DCA24-861E-4A92-BC28-6FBCFD05660F}"/>
                </a:ext>
              </a:extLst>
            </p:cNvPr>
            <p:cNvSpPr/>
            <p:nvPr/>
          </p:nvSpPr>
          <p:spPr>
            <a:xfrm>
              <a:off x="5485750" y="1761700"/>
              <a:ext cx="100925" cy="409500"/>
            </a:xfrm>
            <a:custGeom>
              <a:avLst/>
              <a:gdLst/>
              <a:ahLst/>
              <a:cxnLst/>
              <a:rect l="l" t="t" r="r" b="b"/>
              <a:pathLst>
                <a:path w="4037" h="16380" extrusionOk="0">
                  <a:moveTo>
                    <a:pt x="301" y="1"/>
                  </a:moveTo>
                  <a:lnTo>
                    <a:pt x="1" y="301"/>
                  </a:lnTo>
                  <a:lnTo>
                    <a:pt x="3737" y="16379"/>
                  </a:lnTo>
                  <a:lnTo>
                    <a:pt x="4037" y="16079"/>
                  </a:lnTo>
                  <a:lnTo>
                    <a:pt x="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8;p48">
              <a:extLst>
                <a:ext uri="{FF2B5EF4-FFF2-40B4-BE49-F238E27FC236}">
                  <a16:creationId xmlns:a16="http://schemas.microsoft.com/office/drawing/2014/main" id="{3ED9C443-1869-4B68-A9C7-5156AF7C0760}"/>
                </a:ext>
              </a:extLst>
            </p:cNvPr>
            <p:cNvSpPr/>
            <p:nvPr/>
          </p:nvSpPr>
          <p:spPr>
            <a:xfrm>
              <a:off x="5234750" y="1968525"/>
              <a:ext cx="73400" cy="23775"/>
            </a:xfrm>
            <a:custGeom>
              <a:avLst/>
              <a:gdLst/>
              <a:ahLst/>
              <a:cxnLst/>
              <a:rect l="l" t="t" r="r" b="b"/>
              <a:pathLst>
                <a:path w="2936" h="951" extrusionOk="0">
                  <a:moveTo>
                    <a:pt x="0" y="0"/>
                  </a:moveTo>
                  <a:lnTo>
                    <a:pt x="267" y="934"/>
                  </a:lnTo>
                  <a:cubicBezTo>
                    <a:pt x="395" y="946"/>
                    <a:pt x="520" y="951"/>
                    <a:pt x="641" y="951"/>
                  </a:cubicBezTo>
                  <a:cubicBezTo>
                    <a:pt x="1938" y="951"/>
                    <a:pt x="2814" y="342"/>
                    <a:pt x="2936" y="6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9;p48">
              <a:extLst>
                <a:ext uri="{FF2B5EF4-FFF2-40B4-BE49-F238E27FC236}">
                  <a16:creationId xmlns:a16="http://schemas.microsoft.com/office/drawing/2014/main" id="{4BB42913-5A20-4C7F-BC40-EDDBFEEF71B2}"/>
                </a:ext>
              </a:extLst>
            </p:cNvPr>
            <p:cNvSpPr/>
            <p:nvPr/>
          </p:nvSpPr>
          <p:spPr>
            <a:xfrm>
              <a:off x="5246675" y="1715400"/>
              <a:ext cx="160725" cy="73025"/>
            </a:xfrm>
            <a:custGeom>
              <a:avLst/>
              <a:gdLst/>
              <a:ahLst/>
              <a:cxnLst/>
              <a:rect l="l" t="t" r="r" b="b"/>
              <a:pathLst>
                <a:path w="6429" h="2921" extrusionOk="0">
                  <a:moveTo>
                    <a:pt x="235" y="1"/>
                  </a:moveTo>
                  <a:cubicBezTo>
                    <a:pt x="80" y="1"/>
                    <a:pt x="1" y="49"/>
                    <a:pt x="24" y="151"/>
                  </a:cubicBezTo>
                  <a:lnTo>
                    <a:pt x="124" y="685"/>
                  </a:lnTo>
                  <a:lnTo>
                    <a:pt x="6428" y="2920"/>
                  </a:lnTo>
                  <a:lnTo>
                    <a:pt x="6328" y="2386"/>
                  </a:lnTo>
                  <a:cubicBezTo>
                    <a:pt x="6261" y="2086"/>
                    <a:pt x="5261" y="1719"/>
                    <a:pt x="4227" y="1252"/>
                  </a:cubicBezTo>
                  <a:lnTo>
                    <a:pt x="1791" y="485"/>
                  </a:lnTo>
                  <a:cubicBezTo>
                    <a:pt x="1111" y="178"/>
                    <a:pt x="53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60;p48">
              <a:extLst>
                <a:ext uri="{FF2B5EF4-FFF2-40B4-BE49-F238E27FC236}">
                  <a16:creationId xmlns:a16="http://schemas.microsoft.com/office/drawing/2014/main" id="{5B2F7B16-3E52-45E3-9E5A-6F6C94F73B0B}"/>
                </a:ext>
              </a:extLst>
            </p:cNvPr>
            <p:cNvSpPr/>
            <p:nvPr/>
          </p:nvSpPr>
          <p:spPr>
            <a:xfrm>
              <a:off x="5229325" y="1666575"/>
              <a:ext cx="173900" cy="73475"/>
            </a:xfrm>
            <a:custGeom>
              <a:avLst/>
              <a:gdLst/>
              <a:ahLst/>
              <a:cxnLst/>
              <a:rect l="l" t="t" r="r" b="b"/>
              <a:pathLst>
                <a:path w="6956" h="2939" extrusionOk="0">
                  <a:moveTo>
                    <a:pt x="2017" y="0"/>
                  </a:moveTo>
                  <a:cubicBezTo>
                    <a:pt x="1314" y="0"/>
                    <a:pt x="1485" y="437"/>
                    <a:pt x="1485" y="437"/>
                  </a:cubicBezTo>
                  <a:lnTo>
                    <a:pt x="718" y="170"/>
                  </a:lnTo>
                  <a:cubicBezTo>
                    <a:pt x="501" y="120"/>
                    <a:pt x="317" y="86"/>
                    <a:pt x="192" y="86"/>
                  </a:cubicBezTo>
                  <a:cubicBezTo>
                    <a:pt x="67" y="86"/>
                    <a:pt x="0" y="120"/>
                    <a:pt x="17" y="203"/>
                  </a:cubicBezTo>
                  <a:cubicBezTo>
                    <a:pt x="50" y="403"/>
                    <a:pt x="84" y="537"/>
                    <a:pt x="84" y="537"/>
                  </a:cubicBezTo>
                  <a:lnTo>
                    <a:pt x="6955" y="2938"/>
                  </a:lnTo>
                  <a:lnTo>
                    <a:pt x="6855" y="2605"/>
                  </a:lnTo>
                  <a:cubicBezTo>
                    <a:pt x="6789" y="2405"/>
                    <a:pt x="6722" y="2271"/>
                    <a:pt x="6055" y="2071"/>
                  </a:cubicBezTo>
                  <a:cubicBezTo>
                    <a:pt x="5721" y="1971"/>
                    <a:pt x="5421" y="1838"/>
                    <a:pt x="5121" y="1704"/>
                  </a:cubicBezTo>
                  <a:cubicBezTo>
                    <a:pt x="5121" y="1704"/>
                    <a:pt x="5054" y="703"/>
                    <a:pt x="3019" y="170"/>
                  </a:cubicBezTo>
                  <a:cubicBezTo>
                    <a:pt x="2568" y="47"/>
                    <a:pt x="2246" y="0"/>
                    <a:pt x="2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61;p48">
              <a:extLst>
                <a:ext uri="{FF2B5EF4-FFF2-40B4-BE49-F238E27FC236}">
                  <a16:creationId xmlns:a16="http://schemas.microsoft.com/office/drawing/2014/main" id="{DE340B4E-E3BC-4645-8F24-F713D5A1F588}"/>
                </a:ext>
              </a:extLst>
            </p:cNvPr>
            <p:cNvSpPr/>
            <p:nvPr/>
          </p:nvSpPr>
          <p:spPr>
            <a:xfrm>
              <a:off x="5243075" y="1679975"/>
              <a:ext cx="142625" cy="93425"/>
            </a:xfrm>
            <a:custGeom>
              <a:avLst/>
              <a:gdLst/>
              <a:ahLst/>
              <a:cxnLst/>
              <a:rect l="l" t="t" r="r" b="b"/>
              <a:pathLst>
                <a:path w="5705" h="3737" extrusionOk="0">
                  <a:moveTo>
                    <a:pt x="1" y="1"/>
                  </a:moveTo>
                  <a:lnTo>
                    <a:pt x="201" y="701"/>
                  </a:lnTo>
                  <a:cubicBezTo>
                    <a:pt x="835" y="1001"/>
                    <a:pt x="1102" y="1135"/>
                    <a:pt x="1202" y="1602"/>
                  </a:cubicBezTo>
                  <a:cubicBezTo>
                    <a:pt x="1302" y="2102"/>
                    <a:pt x="1335" y="2336"/>
                    <a:pt x="1335" y="2336"/>
                  </a:cubicBezTo>
                  <a:lnTo>
                    <a:pt x="4904" y="3737"/>
                  </a:lnTo>
                  <a:cubicBezTo>
                    <a:pt x="4904" y="3737"/>
                    <a:pt x="4704" y="2969"/>
                    <a:pt x="4671" y="2703"/>
                  </a:cubicBezTo>
                  <a:cubicBezTo>
                    <a:pt x="4655" y="2590"/>
                    <a:pt x="4748" y="2531"/>
                    <a:pt x="4920" y="2531"/>
                  </a:cubicBezTo>
                  <a:cubicBezTo>
                    <a:pt x="5103" y="2531"/>
                    <a:pt x="5377" y="2598"/>
                    <a:pt x="5705" y="2736"/>
                  </a:cubicBezTo>
                  <a:lnTo>
                    <a:pt x="5571" y="21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62;p48">
              <a:extLst>
                <a:ext uri="{FF2B5EF4-FFF2-40B4-BE49-F238E27FC236}">
                  <a16:creationId xmlns:a16="http://schemas.microsoft.com/office/drawing/2014/main" id="{71024791-2B6D-407B-80CB-10D4D4336FF5}"/>
                </a:ext>
              </a:extLst>
            </p:cNvPr>
            <p:cNvSpPr/>
            <p:nvPr/>
          </p:nvSpPr>
          <p:spPr>
            <a:xfrm>
              <a:off x="5241675" y="1715425"/>
              <a:ext cx="160700" cy="73825"/>
            </a:xfrm>
            <a:custGeom>
              <a:avLst/>
              <a:gdLst/>
              <a:ahLst/>
              <a:cxnLst/>
              <a:rect l="l" t="t" r="r" b="b"/>
              <a:pathLst>
                <a:path w="6428" h="2953" extrusionOk="0">
                  <a:moveTo>
                    <a:pt x="228" y="1"/>
                  </a:moveTo>
                  <a:cubicBezTo>
                    <a:pt x="77" y="1"/>
                    <a:pt x="1" y="49"/>
                    <a:pt x="23" y="150"/>
                  </a:cubicBezTo>
                  <a:lnTo>
                    <a:pt x="157" y="717"/>
                  </a:lnTo>
                  <a:lnTo>
                    <a:pt x="6428" y="2952"/>
                  </a:lnTo>
                  <a:lnTo>
                    <a:pt x="6428" y="2952"/>
                  </a:lnTo>
                  <a:lnTo>
                    <a:pt x="6328" y="2419"/>
                  </a:lnTo>
                  <a:cubicBezTo>
                    <a:pt x="6261" y="2085"/>
                    <a:pt x="5260" y="1752"/>
                    <a:pt x="4226" y="1251"/>
                  </a:cubicBezTo>
                  <a:lnTo>
                    <a:pt x="1791" y="517"/>
                  </a:lnTo>
                  <a:cubicBezTo>
                    <a:pt x="1107" y="186"/>
                    <a:pt x="524"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63;p48">
              <a:extLst>
                <a:ext uri="{FF2B5EF4-FFF2-40B4-BE49-F238E27FC236}">
                  <a16:creationId xmlns:a16="http://schemas.microsoft.com/office/drawing/2014/main" id="{53352D3D-DA23-48E1-AB02-0DFE07203B9E}"/>
                </a:ext>
              </a:extLst>
            </p:cNvPr>
            <p:cNvSpPr/>
            <p:nvPr/>
          </p:nvSpPr>
          <p:spPr>
            <a:xfrm>
              <a:off x="5156700" y="1779900"/>
              <a:ext cx="188975" cy="201975"/>
            </a:xfrm>
            <a:custGeom>
              <a:avLst/>
              <a:gdLst/>
              <a:ahLst/>
              <a:cxnLst/>
              <a:rect l="l" t="t" r="r" b="b"/>
              <a:pathLst>
                <a:path w="7559" h="8079" extrusionOk="0">
                  <a:moveTo>
                    <a:pt x="588" y="0"/>
                  </a:moveTo>
                  <a:cubicBezTo>
                    <a:pt x="249" y="0"/>
                    <a:pt x="0" y="363"/>
                    <a:pt x="153" y="1041"/>
                  </a:cubicBezTo>
                  <a:cubicBezTo>
                    <a:pt x="387" y="2075"/>
                    <a:pt x="53" y="3976"/>
                    <a:pt x="687" y="5744"/>
                  </a:cubicBezTo>
                  <a:cubicBezTo>
                    <a:pt x="1087" y="6911"/>
                    <a:pt x="2088" y="7779"/>
                    <a:pt x="3322" y="8012"/>
                  </a:cubicBezTo>
                  <a:cubicBezTo>
                    <a:pt x="3637" y="8056"/>
                    <a:pt x="3937" y="8079"/>
                    <a:pt x="4221" y="8079"/>
                  </a:cubicBezTo>
                  <a:cubicBezTo>
                    <a:pt x="5652" y="8079"/>
                    <a:pt x="6669" y="7513"/>
                    <a:pt x="7058" y="6344"/>
                  </a:cubicBezTo>
                  <a:cubicBezTo>
                    <a:pt x="7559" y="4843"/>
                    <a:pt x="7325" y="4376"/>
                    <a:pt x="5224" y="4143"/>
                  </a:cubicBezTo>
                  <a:cubicBezTo>
                    <a:pt x="4090" y="3976"/>
                    <a:pt x="1888" y="2975"/>
                    <a:pt x="1755" y="2508"/>
                  </a:cubicBezTo>
                  <a:cubicBezTo>
                    <a:pt x="1654" y="2075"/>
                    <a:pt x="1154" y="307"/>
                    <a:pt x="1154" y="307"/>
                  </a:cubicBezTo>
                  <a:cubicBezTo>
                    <a:pt x="970" y="100"/>
                    <a:pt x="767" y="0"/>
                    <a:pt x="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4;p48">
              <a:extLst>
                <a:ext uri="{FF2B5EF4-FFF2-40B4-BE49-F238E27FC236}">
                  <a16:creationId xmlns:a16="http://schemas.microsoft.com/office/drawing/2014/main" id="{406844D3-0EE3-43C3-AE09-A0A04969DA10}"/>
                </a:ext>
              </a:extLst>
            </p:cNvPr>
            <p:cNvSpPr/>
            <p:nvPr/>
          </p:nvSpPr>
          <p:spPr>
            <a:xfrm>
              <a:off x="4764400" y="3791500"/>
              <a:ext cx="269400" cy="518000"/>
            </a:xfrm>
            <a:custGeom>
              <a:avLst/>
              <a:gdLst/>
              <a:ahLst/>
              <a:cxnLst/>
              <a:rect l="l" t="t" r="r" b="b"/>
              <a:pathLst>
                <a:path w="10776" h="20720" extrusionOk="0">
                  <a:moveTo>
                    <a:pt x="4771" y="0"/>
                  </a:moveTo>
                  <a:cubicBezTo>
                    <a:pt x="4771" y="1"/>
                    <a:pt x="5671" y="12376"/>
                    <a:pt x="5638" y="13610"/>
                  </a:cubicBezTo>
                  <a:cubicBezTo>
                    <a:pt x="5571" y="14877"/>
                    <a:pt x="5571" y="15378"/>
                    <a:pt x="4971" y="16012"/>
                  </a:cubicBezTo>
                  <a:cubicBezTo>
                    <a:pt x="3737" y="17379"/>
                    <a:pt x="1535" y="19114"/>
                    <a:pt x="1" y="20281"/>
                  </a:cubicBezTo>
                  <a:cubicBezTo>
                    <a:pt x="119" y="20586"/>
                    <a:pt x="651" y="20719"/>
                    <a:pt x="1269" y="20719"/>
                  </a:cubicBezTo>
                  <a:cubicBezTo>
                    <a:pt x="1866" y="20719"/>
                    <a:pt x="2543" y="20595"/>
                    <a:pt x="3003" y="20381"/>
                  </a:cubicBezTo>
                  <a:cubicBezTo>
                    <a:pt x="4204" y="19714"/>
                    <a:pt x="5338" y="18980"/>
                    <a:pt x="6405" y="18146"/>
                  </a:cubicBezTo>
                  <a:cubicBezTo>
                    <a:pt x="7673" y="17179"/>
                    <a:pt x="9274" y="16412"/>
                    <a:pt x="9274" y="14977"/>
                  </a:cubicBezTo>
                  <a:cubicBezTo>
                    <a:pt x="9274" y="14877"/>
                    <a:pt x="9274" y="14777"/>
                    <a:pt x="9241" y="14677"/>
                  </a:cubicBezTo>
                  <a:cubicBezTo>
                    <a:pt x="9274" y="13476"/>
                    <a:pt x="9508" y="11742"/>
                    <a:pt x="10775" y="4370"/>
                  </a:cubicBezTo>
                  <a:lnTo>
                    <a:pt x="47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5;p48">
              <a:extLst>
                <a:ext uri="{FF2B5EF4-FFF2-40B4-BE49-F238E27FC236}">
                  <a16:creationId xmlns:a16="http://schemas.microsoft.com/office/drawing/2014/main" id="{CBBC868F-3DEE-48CE-9B0E-E6B45F061ADB}"/>
                </a:ext>
              </a:extLst>
            </p:cNvPr>
            <p:cNvSpPr/>
            <p:nvPr/>
          </p:nvSpPr>
          <p:spPr>
            <a:xfrm>
              <a:off x="4695200" y="4256000"/>
              <a:ext cx="321075" cy="135775"/>
            </a:xfrm>
            <a:custGeom>
              <a:avLst/>
              <a:gdLst/>
              <a:ahLst/>
              <a:cxnLst/>
              <a:rect l="l" t="t" r="r" b="b"/>
              <a:pathLst>
                <a:path w="12843" h="5431" extrusionOk="0">
                  <a:moveTo>
                    <a:pt x="12776" y="0"/>
                  </a:moveTo>
                  <a:lnTo>
                    <a:pt x="134" y="3236"/>
                  </a:lnTo>
                  <a:cubicBezTo>
                    <a:pt x="0" y="3669"/>
                    <a:pt x="67" y="4136"/>
                    <a:pt x="367" y="4503"/>
                  </a:cubicBezTo>
                  <a:cubicBezTo>
                    <a:pt x="1273" y="5116"/>
                    <a:pt x="2328" y="5431"/>
                    <a:pt x="3412" y="5431"/>
                  </a:cubicBezTo>
                  <a:cubicBezTo>
                    <a:pt x="3686" y="5431"/>
                    <a:pt x="3961" y="5411"/>
                    <a:pt x="4236" y="5371"/>
                  </a:cubicBezTo>
                  <a:cubicBezTo>
                    <a:pt x="6138" y="5137"/>
                    <a:pt x="7172" y="4537"/>
                    <a:pt x="7939" y="3903"/>
                  </a:cubicBezTo>
                  <a:cubicBezTo>
                    <a:pt x="8706" y="3236"/>
                    <a:pt x="9774" y="2335"/>
                    <a:pt x="10641" y="2168"/>
                  </a:cubicBezTo>
                  <a:cubicBezTo>
                    <a:pt x="11342" y="2035"/>
                    <a:pt x="11975" y="1768"/>
                    <a:pt x="12576" y="1368"/>
                  </a:cubicBezTo>
                  <a:cubicBezTo>
                    <a:pt x="12843" y="1134"/>
                    <a:pt x="12776" y="0"/>
                    <a:pt x="12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6;p48">
              <a:extLst>
                <a:ext uri="{FF2B5EF4-FFF2-40B4-BE49-F238E27FC236}">
                  <a16:creationId xmlns:a16="http://schemas.microsoft.com/office/drawing/2014/main" id="{FAD72D22-58E5-4044-A583-CA7F49A8961F}"/>
                </a:ext>
              </a:extLst>
            </p:cNvPr>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67;p48">
              <a:extLst>
                <a:ext uri="{FF2B5EF4-FFF2-40B4-BE49-F238E27FC236}">
                  <a16:creationId xmlns:a16="http://schemas.microsoft.com/office/drawing/2014/main" id="{0C04C3F7-BC73-42BB-9ACB-F880A771DAED}"/>
                </a:ext>
              </a:extLst>
            </p:cNvPr>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68;p48">
              <a:extLst>
                <a:ext uri="{FF2B5EF4-FFF2-40B4-BE49-F238E27FC236}">
                  <a16:creationId xmlns:a16="http://schemas.microsoft.com/office/drawing/2014/main" id="{789FBC1B-26E0-4B23-B75E-6BCAB0799EFD}"/>
                </a:ext>
              </a:extLst>
            </p:cNvPr>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69;p48">
              <a:extLst>
                <a:ext uri="{FF2B5EF4-FFF2-40B4-BE49-F238E27FC236}">
                  <a16:creationId xmlns:a16="http://schemas.microsoft.com/office/drawing/2014/main" id="{3BC4B325-279D-4453-B75A-8AC4EA6CA95F}"/>
                </a:ext>
              </a:extLst>
            </p:cNvPr>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70;p48">
              <a:extLst>
                <a:ext uri="{FF2B5EF4-FFF2-40B4-BE49-F238E27FC236}">
                  <a16:creationId xmlns:a16="http://schemas.microsoft.com/office/drawing/2014/main" id="{72257470-4725-485B-AE21-0663E881E9D0}"/>
                </a:ext>
              </a:extLst>
            </p:cNvPr>
            <p:cNvSpPr/>
            <p:nvPr/>
          </p:nvSpPr>
          <p:spPr>
            <a:xfrm>
              <a:off x="4791925" y="4149250"/>
              <a:ext cx="213500" cy="168525"/>
            </a:xfrm>
            <a:custGeom>
              <a:avLst/>
              <a:gdLst/>
              <a:ahLst/>
              <a:cxnLst/>
              <a:rect l="l" t="t" r="r" b="b"/>
              <a:pathLst>
                <a:path w="8540" h="6741" extrusionOk="0">
                  <a:moveTo>
                    <a:pt x="8140" y="0"/>
                  </a:moveTo>
                  <a:cubicBezTo>
                    <a:pt x="8140" y="200"/>
                    <a:pt x="8173" y="367"/>
                    <a:pt x="8040" y="501"/>
                  </a:cubicBezTo>
                  <a:cubicBezTo>
                    <a:pt x="7906" y="567"/>
                    <a:pt x="7806" y="667"/>
                    <a:pt x="7673" y="734"/>
                  </a:cubicBezTo>
                  <a:cubicBezTo>
                    <a:pt x="7539" y="834"/>
                    <a:pt x="7439" y="934"/>
                    <a:pt x="7339" y="1068"/>
                  </a:cubicBezTo>
                  <a:cubicBezTo>
                    <a:pt x="7139" y="1335"/>
                    <a:pt x="6939" y="1568"/>
                    <a:pt x="6739" y="1802"/>
                  </a:cubicBezTo>
                  <a:cubicBezTo>
                    <a:pt x="5238" y="3503"/>
                    <a:pt x="3403" y="4870"/>
                    <a:pt x="1368" y="5905"/>
                  </a:cubicBezTo>
                  <a:cubicBezTo>
                    <a:pt x="1" y="6438"/>
                    <a:pt x="568" y="6705"/>
                    <a:pt x="935" y="6738"/>
                  </a:cubicBezTo>
                  <a:cubicBezTo>
                    <a:pt x="943" y="6740"/>
                    <a:pt x="953" y="6741"/>
                    <a:pt x="964" y="6741"/>
                  </a:cubicBezTo>
                  <a:cubicBezTo>
                    <a:pt x="1412" y="6741"/>
                    <a:pt x="3637" y="5444"/>
                    <a:pt x="5004" y="4370"/>
                  </a:cubicBezTo>
                  <a:cubicBezTo>
                    <a:pt x="6405" y="3269"/>
                    <a:pt x="7372" y="1935"/>
                    <a:pt x="7906" y="1535"/>
                  </a:cubicBezTo>
                  <a:cubicBezTo>
                    <a:pt x="8106" y="1368"/>
                    <a:pt x="8340" y="1168"/>
                    <a:pt x="8540" y="1001"/>
                  </a:cubicBezTo>
                  <a:cubicBezTo>
                    <a:pt x="8507" y="701"/>
                    <a:pt x="8473" y="434"/>
                    <a:pt x="8440" y="267"/>
                  </a:cubicBezTo>
                  <a:cubicBezTo>
                    <a:pt x="8407" y="134"/>
                    <a:pt x="8306" y="34"/>
                    <a:pt x="814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71;p48">
              <a:extLst>
                <a:ext uri="{FF2B5EF4-FFF2-40B4-BE49-F238E27FC236}">
                  <a16:creationId xmlns:a16="http://schemas.microsoft.com/office/drawing/2014/main" id="{DA5EC73E-A4FC-4D12-9E04-A658C3EB0657}"/>
                </a:ext>
              </a:extLst>
            </p:cNvPr>
            <p:cNvSpPr/>
            <p:nvPr/>
          </p:nvSpPr>
          <p:spPr>
            <a:xfrm>
              <a:off x="4754400" y="4282625"/>
              <a:ext cx="67575" cy="30100"/>
            </a:xfrm>
            <a:custGeom>
              <a:avLst/>
              <a:gdLst/>
              <a:ahLst/>
              <a:cxnLst/>
              <a:rect l="l" t="t" r="r" b="b"/>
              <a:pathLst>
                <a:path w="2703" h="1204" extrusionOk="0">
                  <a:moveTo>
                    <a:pt x="261" y="0"/>
                  </a:moveTo>
                  <a:cubicBezTo>
                    <a:pt x="219" y="0"/>
                    <a:pt x="176" y="1"/>
                    <a:pt x="134" y="2"/>
                  </a:cubicBezTo>
                  <a:cubicBezTo>
                    <a:pt x="67" y="2"/>
                    <a:pt x="0" y="69"/>
                    <a:pt x="34" y="169"/>
                  </a:cubicBezTo>
                  <a:cubicBezTo>
                    <a:pt x="34" y="236"/>
                    <a:pt x="101" y="269"/>
                    <a:pt x="167" y="269"/>
                  </a:cubicBezTo>
                  <a:cubicBezTo>
                    <a:pt x="205" y="268"/>
                    <a:pt x="244" y="267"/>
                    <a:pt x="282" y="267"/>
                  </a:cubicBezTo>
                  <a:cubicBezTo>
                    <a:pt x="1077" y="267"/>
                    <a:pt x="1863" y="597"/>
                    <a:pt x="2436" y="1170"/>
                  </a:cubicBezTo>
                  <a:cubicBezTo>
                    <a:pt x="2469" y="1203"/>
                    <a:pt x="2502" y="1203"/>
                    <a:pt x="2569" y="1203"/>
                  </a:cubicBezTo>
                  <a:cubicBezTo>
                    <a:pt x="2602" y="1203"/>
                    <a:pt x="2602" y="1203"/>
                    <a:pt x="2636" y="1170"/>
                  </a:cubicBezTo>
                  <a:cubicBezTo>
                    <a:pt x="2702" y="1137"/>
                    <a:pt x="2702" y="1037"/>
                    <a:pt x="2636" y="1003"/>
                  </a:cubicBezTo>
                  <a:cubicBezTo>
                    <a:pt x="2031" y="335"/>
                    <a:pt x="1152"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72;p48">
              <a:extLst>
                <a:ext uri="{FF2B5EF4-FFF2-40B4-BE49-F238E27FC236}">
                  <a16:creationId xmlns:a16="http://schemas.microsoft.com/office/drawing/2014/main" id="{56B547FB-6F25-4B4F-98FF-B4A8203FB4C5}"/>
                </a:ext>
              </a:extLst>
            </p:cNvPr>
            <p:cNvSpPr/>
            <p:nvPr/>
          </p:nvSpPr>
          <p:spPr>
            <a:xfrm>
              <a:off x="4784425" y="4264275"/>
              <a:ext cx="66725" cy="30450"/>
            </a:xfrm>
            <a:custGeom>
              <a:avLst/>
              <a:gdLst/>
              <a:ahLst/>
              <a:cxnLst/>
              <a:rect l="l" t="t" r="r" b="b"/>
              <a:pathLst>
                <a:path w="2669" h="1218" extrusionOk="0">
                  <a:moveTo>
                    <a:pt x="251" y="1"/>
                  </a:moveTo>
                  <a:cubicBezTo>
                    <a:pt x="212" y="1"/>
                    <a:pt x="173" y="1"/>
                    <a:pt x="134" y="3"/>
                  </a:cubicBezTo>
                  <a:cubicBezTo>
                    <a:pt x="34" y="36"/>
                    <a:pt x="0" y="103"/>
                    <a:pt x="0" y="169"/>
                  </a:cubicBezTo>
                  <a:cubicBezTo>
                    <a:pt x="0" y="224"/>
                    <a:pt x="45" y="278"/>
                    <a:pt x="116" y="278"/>
                  </a:cubicBezTo>
                  <a:cubicBezTo>
                    <a:pt x="132" y="278"/>
                    <a:pt x="149" y="276"/>
                    <a:pt x="167" y="269"/>
                  </a:cubicBezTo>
                  <a:cubicBezTo>
                    <a:pt x="205" y="268"/>
                    <a:pt x="243" y="267"/>
                    <a:pt x="281" y="267"/>
                  </a:cubicBezTo>
                  <a:cubicBezTo>
                    <a:pt x="1074" y="267"/>
                    <a:pt x="1829" y="597"/>
                    <a:pt x="2402" y="1170"/>
                  </a:cubicBezTo>
                  <a:cubicBezTo>
                    <a:pt x="2426" y="1194"/>
                    <a:pt x="2466" y="1217"/>
                    <a:pt x="2499" y="1217"/>
                  </a:cubicBezTo>
                  <a:cubicBezTo>
                    <a:pt x="2513" y="1217"/>
                    <a:pt x="2526" y="1213"/>
                    <a:pt x="2535" y="1203"/>
                  </a:cubicBezTo>
                  <a:cubicBezTo>
                    <a:pt x="2569" y="1203"/>
                    <a:pt x="2602" y="1203"/>
                    <a:pt x="2636" y="1170"/>
                  </a:cubicBezTo>
                  <a:cubicBezTo>
                    <a:pt x="2669" y="1137"/>
                    <a:pt x="2669" y="1037"/>
                    <a:pt x="2636"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73;p48">
              <a:extLst>
                <a:ext uri="{FF2B5EF4-FFF2-40B4-BE49-F238E27FC236}">
                  <a16:creationId xmlns:a16="http://schemas.microsoft.com/office/drawing/2014/main" id="{9817F085-1CF2-4B69-8E9B-383681C282CF}"/>
                </a:ext>
              </a:extLst>
            </p:cNvPr>
            <p:cNvSpPr/>
            <p:nvPr/>
          </p:nvSpPr>
          <p:spPr>
            <a:xfrm>
              <a:off x="4813600" y="4247450"/>
              <a:ext cx="67575" cy="30250"/>
            </a:xfrm>
            <a:custGeom>
              <a:avLst/>
              <a:gdLst/>
              <a:ahLst/>
              <a:cxnLst/>
              <a:rect l="l" t="t" r="r" b="b"/>
              <a:pathLst>
                <a:path w="2703" h="1210" extrusionOk="0">
                  <a:moveTo>
                    <a:pt x="352" y="1"/>
                  </a:moveTo>
                  <a:cubicBezTo>
                    <a:pt x="280" y="1"/>
                    <a:pt x="207" y="3"/>
                    <a:pt x="134" y="8"/>
                  </a:cubicBezTo>
                  <a:cubicBezTo>
                    <a:pt x="68" y="8"/>
                    <a:pt x="1" y="75"/>
                    <a:pt x="34" y="142"/>
                  </a:cubicBezTo>
                  <a:cubicBezTo>
                    <a:pt x="34" y="209"/>
                    <a:pt x="101" y="275"/>
                    <a:pt x="168" y="275"/>
                  </a:cubicBezTo>
                  <a:cubicBezTo>
                    <a:pt x="209" y="274"/>
                    <a:pt x="251" y="273"/>
                    <a:pt x="293" y="273"/>
                  </a:cubicBezTo>
                  <a:cubicBezTo>
                    <a:pt x="1085" y="273"/>
                    <a:pt x="1866" y="572"/>
                    <a:pt x="2436" y="1143"/>
                  </a:cubicBezTo>
                  <a:cubicBezTo>
                    <a:pt x="2436" y="1176"/>
                    <a:pt x="2503" y="1209"/>
                    <a:pt x="2569" y="1209"/>
                  </a:cubicBezTo>
                  <a:cubicBezTo>
                    <a:pt x="2603" y="1209"/>
                    <a:pt x="2603" y="1176"/>
                    <a:pt x="2636" y="1176"/>
                  </a:cubicBezTo>
                  <a:cubicBezTo>
                    <a:pt x="2703" y="1109"/>
                    <a:pt x="2703" y="1043"/>
                    <a:pt x="2636" y="976"/>
                  </a:cubicBezTo>
                  <a:cubicBezTo>
                    <a:pt x="2052" y="361"/>
                    <a:pt x="1212"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74;p48">
              <a:extLst>
                <a:ext uri="{FF2B5EF4-FFF2-40B4-BE49-F238E27FC236}">
                  <a16:creationId xmlns:a16="http://schemas.microsoft.com/office/drawing/2014/main" id="{A4162C76-D5A5-49FF-ABF8-04F9DBC2AD06}"/>
                </a:ext>
              </a:extLst>
            </p:cNvPr>
            <p:cNvSpPr/>
            <p:nvPr/>
          </p:nvSpPr>
          <p:spPr>
            <a:xfrm>
              <a:off x="4841125" y="4227450"/>
              <a:ext cx="67575" cy="30225"/>
            </a:xfrm>
            <a:custGeom>
              <a:avLst/>
              <a:gdLst/>
              <a:ahLst/>
              <a:cxnLst/>
              <a:rect l="l" t="t" r="r" b="b"/>
              <a:pathLst>
                <a:path w="2703" h="1209" extrusionOk="0">
                  <a:moveTo>
                    <a:pt x="352" y="0"/>
                  </a:moveTo>
                  <a:cubicBezTo>
                    <a:pt x="279" y="0"/>
                    <a:pt x="207" y="3"/>
                    <a:pt x="134" y="8"/>
                  </a:cubicBezTo>
                  <a:cubicBezTo>
                    <a:pt x="67" y="8"/>
                    <a:pt x="1" y="75"/>
                    <a:pt x="34" y="141"/>
                  </a:cubicBezTo>
                  <a:cubicBezTo>
                    <a:pt x="34" y="208"/>
                    <a:pt x="101" y="275"/>
                    <a:pt x="167" y="275"/>
                  </a:cubicBezTo>
                  <a:cubicBezTo>
                    <a:pt x="206" y="273"/>
                    <a:pt x="244" y="272"/>
                    <a:pt x="282" y="272"/>
                  </a:cubicBezTo>
                  <a:cubicBezTo>
                    <a:pt x="1077" y="272"/>
                    <a:pt x="1863" y="601"/>
                    <a:pt x="2436" y="1142"/>
                  </a:cubicBezTo>
                  <a:cubicBezTo>
                    <a:pt x="2469" y="1209"/>
                    <a:pt x="2502" y="1209"/>
                    <a:pt x="2569" y="1209"/>
                  </a:cubicBezTo>
                  <a:cubicBezTo>
                    <a:pt x="2602" y="1209"/>
                    <a:pt x="2602" y="1209"/>
                    <a:pt x="2636" y="1175"/>
                  </a:cubicBezTo>
                  <a:cubicBezTo>
                    <a:pt x="2703" y="1109"/>
                    <a:pt x="2703" y="1042"/>
                    <a:pt x="2636" y="975"/>
                  </a:cubicBezTo>
                  <a:cubicBezTo>
                    <a:pt x="2051" y="360"/>
                    <a:pt x="1212" y="0"/>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75;p48">
              <a:extLst>
                <a:ext uri="{FF2B5EF4-FFF2-40B4-BE49-F238E27FC236}">
                  <a16:creationId xmlns:a16="http://schemas.microsoft.com/office/drawing/2014/main" id="{C50AFB91-188F-4493-A255-200055E227A2}"/>
                </a:ext>
              </a:extLst>
            </p:cNvPr>
            <p:cNvSpPr/>
            <p:nvPr/>
          </p:nvSpPr>
          <p:spPr>
            <a:xfrm>
              <a:off x="4863650" y="4207225"/>
              <a:ext cx="71725" cy="30450"/>
            </a:xfrm>
            <a:custGeom>
              <a:avLst/>
              <a:gdLst/>
              <a:ahLst/>
              <a:cxnLst/>
              <a:rect l="l" t="t" r="r" b="b"/>
              <a:pathLst>
                <a:path w="2869" h="1218" extrusionOk="0">
                  <a:moveTo>
                    <a:pt x="459" y="0"/>
                  </a:moveTo>
                  <a:cubicBezTo>
                    <a:pt x="351" y="0"/>
                    <a:pt x="242" y="5"/>
                    <a:pt x="134" y="16"/>
                  </a:cubicBezTo>
                  <a:cubicBezTo>
                    <a:pt x="67" y="16"/>
                    <a:pt x="0" y="83"/>
                    <a:pt x="0" y="150"/>
                  </a:cubicBezTo>
                  <a:cubicBezTo>
                    <a:pt x="0" y="216"/>
                    <a:pt x="67" y="283"/>
                    <a:pt x="167" y="283"/>
                  </a:cubicBezTo>
                  <a:cubicBezTo>
                    <a:pt x="272" y="271"/>
                    <a:pt x="378" y="266"/>
                    <a:pt x="483" y="266"/>
                  </a:cubicBezTo>
                  <a:cubicBezTo>
                    <a:pt x="1275" y="266"/>
                    <a:pt x="2046" y="595"/>
                    <a:pt x="2635" y="1184"/>
                  </a:cubicBezTo>
                  <a:cubicBezTo>
                    <a:pt x="2669" y="1217"/>
                    <a:pt x="2702" y="1217"/>
                    <a:pt x="2736" y="1217"/>
                  </a:cubicBezTo>
                  <a:cubicBezTo>
                    <a:pt x="2802" y="1217"/>
                    <a:pt x="2869" y="1150"/>
                    <a:pt x="2869" y="1084"/>
                  </a:cubicBezTo>
                  <a:cubicBezTo>
                    <a:pt x="2869" y="1050"/>
                    <a:pt x="2869" y="1017"/>
                    <a:pt x="2836" y="1017"/>
                  </a:cubicBezTo>
                  <a:cubicBezTo>
                    <a:pt x="2211"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76;p48">
              <a:extLst>
                <a:ext uri="{FF2B5EF4-FFF2-40B4-BE49-F238E27FC236}">
                  <a16:creationId xmlns:a16="http://schemas.microsoft.com/office/drawing/2014/main" id="{9319682F-1B00-4C24-8FCE-9EA62904E93E}"/>
                </a:ext>
              </a:extLst>
            </p:cNvPr>
            <p:cNvSpPr/>
            <p:nvPr/>
          </p:nvSpPr>
          <p:spPr>
            <a:xfrm>
              <a:off x="5195550" y="3899075"/>
              <a:ext cx="150975" cy="524925"/>
            </a:xfrm>
            <a:custGeom>
              <a:avLst/>
              <a:gdLst/>
              <a:ahLst/>
              <a:cxnLst/>
              <a:rect l="l" t="t" r="r" b="b"/>
              <a:pathLst>
                <a:path w="6039" h="20997" extrusionOk="0">
                  <a:moveTo>
                    <a:pt x="6038" y="0"/>
                  </a:moveTo>
                  <a:lnTo>
                    <a:pt x="0" y="100"/>
                  </a:lnTo>
                  <a:cubicBezTo>
                    <a:pt x="0" y="334"/>
                    <a:pt x="201" y="1268"/>
                    <a:pt x="234" y="1468"/>
                  </a:cubicBezTo>
                  <a:cubicBezTo>
                    <a:pt x="834" y="5871"/>
                    <a:pt x="1968" y="9974"/>
                    <a:pt x="1968" y="12409"/>
                  </a:cubicBezTo>
                  <a:cubicBezTo>
                    <a:pt x="1968" y="12976"/>
                    <a:pt x="1635" y="18647"/>
                    <a:pt x="1802" y="19981"/>
                  </a:cubicBezTo>
                  <a:cubicBezTo>
                    <a:pt x="1866" y="20603"/>
                    <a:pt x="2494" y="20997"/>
                    <a:pt x="3180" y="20997"/>
                  </a:cubicBezTo>
                  <a:cubicBezTo>
                    <a:pt x="3928" y="20997"/>
                    <a:pt x="4744" y="20529"/>
                    <a:pt x="4971" y="19381"/>
                  </a:cubicBezTo>
                  <a:cubicBezTo>
                    <a:pt x="5204" y="17913"/>
                    <a:pt x="5204" y="13076"/>
                    <a:pt x="5204" y="12342"/>
                  </a:cubicBezTo>
                  <a:cubicBezTo>
                    <a:pt x="5304" y="8540"/>
                    <a:pt x="5971" y="4036"/>
                    <a:pt x="603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77;p48">
              <a:extLst>
                <a:ext uri="{FF2B5EF4-FFF2-40B4-BE49-F238E27FC236}">
                  <a16:creationId xmlns:a16="http://schemas.microsoft.com/office/drawing/2014/main" id="{09B6B4B5-4ABD-4A5F-AD49-366826FE3AA5}"/>
                </a:ext>
              </a:extLst>
            </p:cNvPr>
            <p:cNvSpPr/>
            <p:nvPr/>
          </p:nvSpPr>
          <p:spPr>
            <a:xfrm>
              <a:off x="5213900" y="4401100"/>
              <a:ext cx="137625" cy="120550"/>
            </a:xfrm>
            <a:custGeom>
              <a:avLst/>
              <a:gdLst/>
              <a:ahLst/>
              <a:cxnLst/>
              <a:rect l="l" t="t" r="r" b="b"/>
              <a:pathLst>
                <a:path w="5505" h="4822" extrusionOk="0">
                  <a:moveTo>
                    <a:pt x="5371" y="0"/>
                  </a:moveTo>
                  <a:lnTo>
                    <a:pt x="67" y="801"/>
                  </a:lnTo>
                  <a:cubicBezTo>
                    <a:pt x="0" y="2102"/>
                    <a:pt x="134" y="2969"/>
                    <a:pt x="501" y="3803"/>
                  </a:cubicBezTo>
                  <a:cubicBezTo>
                    <a:pt x="832" y="4438"/>
                    <a:pt x="1483" y="4821"/>
                    <a:pt x="2189" y="4821"/>
                  </a:cubicBezTo>
                  <a:cubicBezTo>
                    <a:pt x="2336" y="4821"/>
                    <a:pt x="2486" y="4805"/>
                    <a:pt x="2635" y="4770"/>
                  </a:cubicBezTo>
                  <a:cubicBezTo>
                    <a:pt x="3536" y="4637"/>
                    <a:pt x="4704" y="4170"/>
                    <a:pt x="5071" y="3069"/>
                  </a:cubicBezTo>
                  <a:cubicBezTo>
                    <a:pt x="5404" y="2102"/>
                    <a:pt x="5504" y="1034"/>
                    <a:pt x="5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78;p48">
              <a:extLst>
                <a:ext uri="{FF2B5EF4-FFF2-40B4-BE49-F238E27FC236}">
                  <a16:creationId xmlns:a16="http://schemas.microsoft.com/office/drawing/2014/main" id="{05D247E2-DDE6-4BC4-AF3B-B934336FAB67}"/>
                </a:ext>
              </a:extLst>
            </p:cNvPr>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79;p48">
              <a:extLst>
                <a:ext uri="{FF2B5EF4-FFF2-40B4-BE49-F238E27FC236}">
                  <a16:creationId xmlns:a16="http://schemas.microsoft.com/office/drawing/2014/main" id="{3C08125F-5A19-4A6E-B6EE-C2A94B89CA99}"/>
                </a:ext>
              </a:extLst>
            </p:cNvPr>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80;p48">
              <a:extLst>
                <a:ext uri="{FF2B5EF4-FFF2-40B4-BE49-F238E27FC236}">
                  <a16:creationId xmlns:a16="http://schemas.microsoft.com/office/drawing/2014/main" id="{5432006F-D738-4C5E-9538-5D3FB3D909CD}"/>
                </a:ext>
              </a:extLst>
            </p:cNvPr>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81;p48">
              <a:extLst>
                <a:ext uri="{FF2B5EF4-FFF2-40B4-BE49-F238E27FC236}">
                  <a16:creationId xmlns:a16="http://schemas.microsoft.com/office/drawing/2014/main" id="{2C5C1F76-72DB-47A1-90C0-1D123B208DCB}"/>
                </a:ext>
              </a:extLst>
            </p:cNvPr>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82;p48">
              <a:extLst>
                <a:ext uri="{FF2B5EF4-FFF2-40B4-BE49-F238E27FC236}">
                  <a16:creationId xmlns:a16="http://schemas.microsoft.com/office/drawing/2014/main" id="{34C94E1D-0841-4B16-8C16-81D556DDEFE5}"/>
                </a:ext>
              </a:extLst>
            </p:cNvPr>
            <p:cNvSpPr/>
            <p:nvPr/>
          </p:nvSpPr>
          <p:spPr>
            <a:xfrm>
              <a:off x="5316125" y="4195950"/>
              <a:ext cx="21225" cy="223850"/>
            </a:xfrm>
            <a:custGeom>
              <a:avLst/>
              <a:gdLst/>
              <a:ahLst/>
              <a:cxnLst/>
              <a:rect l="l" t="t" r="r" b="b"/>
              <a:pathLst>
                <a:path w="849" h="8954" extrusionOk="0">
                  <a:moveTo>
                    <a:pt x="414" y="0"/>
                  </a:moveTo>
                  <a:lnTo>
                    <a:pt x="414" y="67"/>
                  </a:lnTo>
                  <a:lnTo>
                    <a:pt x="381" y="934"/>
                  </a:lnTo>
                  <a:cubicBezTo>
                    <a:pt x="381" y="1068"/>
                    <a:pt x="381" y="1201"/>
                    <a:pt x="348" y="1335"/>
                  </a:cubicBezTo>
                  <a:cubicBezTo>
                    <a:pt x="214" y="2602"/>
                    <a:pt x="148" y="5104"/>
                    <a:pt x="148" y="6305"/>
                  </a:cubicBezTo>
                  <a:cubicBezTo>
                    <a:pt x="148" y="7039"/>
                    <a:pt x="114" y="7806"/>
                    <a:pt x="14" y="8573"/>
                  </a:cubicBezTo>
                  <a:cubicBezTo>
                    <a:pt x="1" y="8828"/>
                    <a:pt x="95" y="8954"/>
                    <a:pt x="220" y="8954"/>
                  </a:cubicBezTo>
                  <a:cubicBezTo>
                    <a:pt x="405" y="8954"/>
                    <a:pt x="655" y="8678"/>
                    <a:pt x="715" y="8139"/>
                  </a:cubicBezTo>
                  <a:cubicBezTo>
                    <a:pt x="848" y="7239"/>
                    <a:pt x="581" y="5104"/>
                    <a:pt x="715" y="3570"/>
                  </a:cubicBezTo>
                  <a:cubicBezTo>
                    <a:pt x="681" y="1802"/>
                    <a:pt x="748" y="67"/>
                    <a:pt x="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83;p48">
              <a:extLst>
                <a:ext uri="{FF2B5EF4-FFF2-40B4-BE49-F238E27FC236}">
                  <a16:creationId xmlns:a16="http://schemas.microsoft.com/office/drawing/2014/main" id="{E453CAA4-0D0C-4D98-BE5A-709A0EB7B32D}"/>
                </a:ext>
              </a:extLst>
            </p:cNvPr>
            <p:cNvSpPr/>
            <p:nvPr/>
          </p:nvSpPr>
          <p:spPr>
            <a:xfrm>
              <a:off x="5233075" y="4195950"/>
              <a:ext cx="21200" cy="223900"/>
            </a:xfrm>
            <a:custGeom>
              <a:avLst/>
              <a:gdLst/>
              <a:ahLst/>
              <a:cxnLst/>
              <a:rect l="l" t="t" r="r" b="b"/>
              <a:pathLst>
                <a:path w="848" h="8956" extrusionOk="0">
                  <a:moveTo>
                    <a:pt x="434" y="0"/>
                  </a:moveTo>
                  <a:cubicBezTo>
                    <a:pt x="201" y="100"/>
                    <a:pt x="134" y="801"/>
                    <a:pt x="67" y="1668"/>
                  </a:cubicBezTo>
                  <a:cubicBezTo>
                    <a:pt x="67" y="2202"/>
                    <a:pt x="67" y="2802"/>
                    <a:pt x="134" y="3570"/>
                  </a:cubicBezTo>
                  <a:cubicBezTo>
                    <a:pt x="301" y="5104"/>
                    <a:pt x="0" y="7306"/>
                    <a:pt x="134" y="8173"/>
                  </a:cubicBezTo>
                  <a:cubicBezTo>
                    <a:pt x="193" y="8688"/>
                    <a:pt x="441" y="8956"/>
                    <a:pt x="625" y="8956"/>
                  </a:cubicBezTo>
                  <a:cubicBezTo>
                    <a:pt x="751" y="8956"/>
                    <a:pt x="848" y="8831"/>
                    <a:pt x="834" y="8573"/>
                  </a:cubicBezTo>
                  <a:cubicBezTo>
                    <a:pt x="734" y="7806"/>
                    <a:pt x="701" y="7072"/>
                    <a:pt x="701" y="6305"/>
                  </a:cubicBezTo>
                  <a:cubicBezTo>
                    <a:pt x="701" y="5137"/>
                    <a:pt x="634" y="2669"/>
                    <a:pt x="501" y="1368"/>
                  </a:cubicBezTo>
                  <a:cubicBezTo>
                    <a:pt x="467" y="1134"/>
                    <a:pt x="434" y="868"/>
                    <a:pt x="434" y="634"/>
                  </a:cubicBezTo>
                  <a:lnTo>
                    <a:pt x="434" y="34"/>
                  </a:ln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84;p48">
              <a:extLst>
                <a:ext uri="{FF2B5EF4-FFF2-40B4-BE49-F238E27FC236}">
                  <a16:creationId xmlns:a16="http://schemas.microsoft.com/office/drawing/2014/main" id="{D5EC77BA-8ED7-4226-BEC5-AC11B9D8D4D6}"/>
                </a:ext>
              </a:extLst>
            </p:cNvPr>
            <p:cNvSpPr/>
            <p:nvPr/>
          </p:nvSpPr>
          <p:spPr>
            <a:xfrm>
              <a:off x="5243925" y="4398175"/>
              <a:ext cx="79250" cy="13175"/>
            </a:xfrm>
            <a:custGeom>
              <a:avLst/>
              <a:gdLst/>
              <a:ahLst/>
              <a:cxnLst/>
              <a:rect l="l" t="t" r="r" b="b"/>
              <a:pathLst>
                <a:path w="3170" h="527" extrusionOk="0">
                  <a:moveTo>
                    <a:pt x="1601" y="0"/>
                  </a:moveTo>
                  <a:cubicBezTo>
                    <a:pt x="1093" y="0"/>
                    <a:pt x="584" y="84"/>
                    <a:pt x="100" y="251"/>
                  </a:cubicBezTo>
                  <a:cubicBezTo>
                    <a:pt x="33" y="284"/>
                    <a:pt x="0" y="384"/>
                    <a:pt x="33" y="451"/>
                  </a:cubicBezTo>
                  <a:cubicBezTo>
                    <a:pt x="33" y="484"/>
                    <a:pt x="100" y="517"/>
                    <a:pt x="134" y="517"/>
                  </a:cubicBezTo>
                  <a:lnTo>
                    <a:pt x="200" y="517"/>
                  </a:lnTo>
                  <a:cubicBezTo>
                    <a:pt x="651" y="367"/>
                    <a:pt x="1126" y="292"/>
                    <a:pt x="1601" y="292"/>
                  </a:cubicBezTo>
                  <a:cubicBezTo>
                    <a:pt x="2077" y="292"/>
                    <a:pt x="2552" y="367"/>
                    <a:pt x="3002" y="517"/>
                  </a:cubicBezTo>
                  <a:cubicBezTo>
                    <a:pt x="3015" y="524"/>
                    <a:pt x="3028" y="526"/>
                    <a:pt x="3042" y="526"/>
                  </a:cubicBezTo>
                  <a:cubicBezTo>
                    <a:pt x="3102" y="526"/>
                    <a:pt x="3169" y="472"/>
                    <a:pt x="3169" y="417"/>
                  </a:cubicBezTo>
                  <a:cubicBezTo>
                    <a:pt x="3169"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85;p48">
              <a:extLst>
                <a:ext uri="{FF2B5EF4-FFF2-40B4-BE49-F238E27FC236}">
                  <a16:creationId xmlns:a16="http://schemas.microsoft.com/office/drawing/2014/main" id="{723F3CF5-8B67-421D-8D8E-6F8775C8E8FA}"/>
                </a:ext>
              </a:extLst>
            </p:cNvPr>
            <p:cNvSpPr/>
            <p:nvPr/>
          </p:nvSpPr>
          <p:spPr>
            <a:xfrm>
              <a:off x="5239750" y="4363150"/>
              <a:ext cx="88425" cy="13175"/>
            </a:xfrm>
            <a:custGeom>
              <a:avLst/>
              <a:gdLst/>
              <a:ahLst/>
              <a:cxnLst/>
              <a:rect l="l" t="t" r="r" b="b"/>
              <a:pathLst>
                <a:path w="3537" h="527" extrusionOk="0">
                  <a:moveTo>
                    <a:pt x="1756" y="0"/>
                  </a:moveTo>
                  <a:cubicBezTo>
                    <a:pt x="1193" y="0"/>
                    <a:pt x="634" y="84"/>
                    <a:pt x="100" y="251"/>
                  </a:cubicBezTo>
                  <a:cubicBezTo>
                    <a:pt x="34" y="284"/>
                    <a:pt x="0" y="351"/>
                    <a:pt x="0" y="417"/>
                  </a:cubicBezTo>
                  <a:cubicBezTo>
                    <a:pt x="34" y="484"/>
                    <a:pt x="100" y="517"/>
                    <a:pt x="134" y="517"/>
                  </a:cubicBezTo>
                  <a:lnTo>
                    <a:pt x="200" y="517"/>
                  </a:lnTo>
                  <a:cubicBezTo>
                    <a:pt x="718" y="351"/>
                    <a:pt x="1251" y="267"/>
                    <a:pt x="1781" y="267"/>
                  </a:cubicBezTo>
                  <a:cubicBezTo>
                    <a:pt x="2310" y="267"/>
                    <a:pt x="2836" y="351"/>
                    <a:pt x="3336" y="517"/>
                  </a:cubicBezTo>
                  <a:cubicBezTo>
                    <a:pt x="3348" y="524"/>
                    <a:pt x="3362" y="526"/>
                    <a:pt x="3375" y="526"/>
                  </a:cubicBezTo>
                  <a:cubicBezTo>
                    <a:pt x="3436" y="526"/>
                    <a:pt x="3503" y="472"/>
                    <a:pt x="3503" y="417"/>
                  </a:cubicBezTo>
                  <a:cubicBezTo>
                    <a:pt x="3536" y="351"/>
                    <a:pt x="3503" y="284"/>
                    <a:pt x="3436" y="251"/>
                  </a:cubicBezTo>
                  <a:cubicBezTo>
                    <a:pt x="2886" y="84"/>
                    <a:pt x="2319"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86;p48">
              <a:extLst>
                <a:ext uri="{FF2B5EF4-FFF2-40B4-BE49-F238E27FC236}">
                  <a16:creationId xmlns:a16="http://schemas.microsoft.com/office/drawing/2014/main" id="{1E1C0D97-570C-41A7-837B-47FF08DE08D5}"/>
                </a:ext>
              </a:extLst>
            </p:cNvPr>
            <p:cNvSpPr/>
            <p:nvPr/>
          </p:nvSpPr>
          <p:spPr>
            <a:xfrm>
              <a:off x="5240575" y="4329375"/>
              <a:ext cx="87600" cy="14200"/>
            </a:xfrm>
            <a:custGeom>
              <a:avLst/>
              <a:gdLst/>
              <a:ahLst/>
              <a:cxnLst/>
              <a:rect l="l" t="t" r="r" b="b"/>
              <a:pathLst>
                <a:path w="3504" h="568" extrusionOk="0">
                  <a:moveTo>
                    <a:pt x="1752" y="0"/>
                  </a:moveTo>
                  <a:cubicBezTo>
                    <a:pt x="1193" y="0"/>
                    <a:pt x="634" y="101"/>
                    <a:pt x="101" y="301"/>
                  </a:cubicBezTo>
                  <a:cubicBezTo>
                    <a:pt x="34" y="334"/>
                    <a:pt x="1" y="401"/>
                    <a:pt x="34" y="467"/>
                  </a:cubicBezTo>
                  <a:cubicBezTo>
                    <a:pt x="34" y="534"/>
                    <a:pt x="134" y="568"/>
                    <a:pt x="201" y="568"/>
                  </a:cubicBezTo>
                  <a:cubicBezTo>
                    <a:pt x="201" y="568"/>
                    <a:pt x="942" y="271"/>
                    <a:pt x="1861" y="271"/>
                  </a:cubicBezTo>
                  <a:cubicBezTo>
                    <a:pt x="2321" y="271"/>
                    <a:pt x="2825" y="345"/>
                    <a:pt x="3303" y="568"/>
                  </a:cubicBezTo>
                  <a:lnTo>
                    <a:pt x="3370" y="568"/>
                  </a:lnTo>
                  <a:cubicBezTo>
                    <a:pt x="3403" y="568"/>
                    <a:pt x="3470" y="534"/>
                    <a:pt x="3470" y="501"/>
                  </a:cubicBezTo>
                  <a:cubicBezTo>
                    <a:pt x="3503" y="401"/>
                    <a:pt x="3470" y="334"/>
                    <a:pt x="3403" y="301"/>
                  </a:cubicBezTo>
                  <a:cubicBezTo>
                    <a:pt x="2869" y="101"/>
                    <a:pt x="2311"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87;p48">
              <a:extLst>
                <a:ext uri="{FF2B5EF4-FFF2-40B4-BE49-F238E27FC236}">
                  <a16:creationId xmlns:a16="http://schemas.microsoft.com/office/drawing/2014/main" id="{9AD5AA7B-97CD-473A-BA5D-F1C3DC3E5519}"/>
                </a:ext>
              </a:extLst>
            </p:cNvPr>
            <p:cNvSpPr/>
            <p:nvPr/>
          </p:nvSpPr>
          <p:spPr>
            <a:xfrm>
              <a:off x="5239750" y="4296525"/>
              <a:ext cx="89250" cy="15350"/>
            </a:xfrm>
            <a:custGeom>
              <a:avLst/>
              <a:gdLst/>
              <a:ahLst/>
              <a:cxnLst/>
              <a:rect l="l" t="t" r="r" b="b"/>
              <a:pathLst>
                <a:path w="3570" h="614" extrusionOk="0">
                  <a:moveTo>
                    <a:pt x="1755" y="1"/>
                  </a:moveTo>
                  <a:cubicBezTo>
                    <a:pt x="1190" y="1"/>
                    <a:pt x="625" y="118"/>
                    <a:pt x="100" y="347"/>
                  </a:cubicBezTo>
                  <a:cubicBezTo>
                    <a:pt x="34" y="380"/>
                    <a:pt x="0" y="447"/>
                    <a:pt x="34" y="514"/>
                  </a:cubicBezTo>
                  <a:cubicBezTo>
                    <a:pt x="58" y="563"/>
                    <a:pt x="100" y="594"/>
                    <a:pt x="148" y="594"/>
                  </a:cubicBezTo>
                  <a:cubicBezTo>
                    <a:pt x="165" y="594"/>
                    <a:pt x="183" y="590"/>
                    <a:pt x="200" y="581"/>
                  </a:cubicBezTo>
                  <a:cubicBezTo>
                    <a:pt x="698" y="372"/>
                    <a:pt x="1218" y="272"/>
                    <a:pt x="1735" y="272"/>
                  </a:cubicBezTo>
                  <a:cubicBezTo>
                    <a:pt x="2294" y="272"/>
                    <a:pt x="2850" y="389"/>
                    <a:pt x="3369" y="614"/>
                  </a:cubicBezTo>
                  <a:lnTo>
                    <a:pt x="3403" y="614"/>
                  </a:lnTo>
                  <a:cubicBezTo>
                    <a:pt x="3469" y="614"/>
                    <a:pt x="3503" y="614"/>
                    <a:pt x="3536" y="547"/>
                  </a:cubicBezTo>
                  <a:cubicBezTo>
                    <a:pt x="3570" y="481"/>
                    <a:pt x="3536" y="414"/>
                    <a:pt x="3469" y="380"/>
                  </a:cubicBezTo>
                  <a:cubicBezTo>
                    <a:pt x="2927" y="126"/>
                    <a:pt x="2341" y="1"/>
                    <a:pt x="1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88;p48">
              <a:extLst>
                <a:ext uri="{FF2B5EF4-FFF2-40B4-BE49-F238E27FC236}">
                  <a16:creationId xmlns:a16="http://schemas.microsoft.com/office/drawing/2014/main" id="{1AD8FD12-23EC-48C7-AC77-201226B1EBFF}"/>
                </a:ext>
              </a:extLst>
            </p:cNvPr>
            <p:cNvSpPr/>
            <p:nvPr/>
          </p:nvSpPr>
          <p:spPr>
            <a:xfrm>
              <a:off x="5239750" y="4261925"/>
              <a:ext cx="89250" cy="15775"/>
            </a:xfrm>
            <a:custGeom>
              <a:avLst/>
              <a:gdLst/>
              <a:ahLst/>
              <a:cxnLst/>
              <a:rect l="l" t="t" r="r" b="b"/>
              <a:pathLst>
                <a:path w="3570" h="631" extrusionOk="0">
                  <a:moveTo>
                    <a:pt x="1893" y="0"/>
                  </a:moveTo>
                  <a:cubicBezTo>
                    <a:pt x="914" y="0"/>
                    <a:pt x="144" y="341"/>
                    <a:pt x="100" y="363"/>
                  </a:cubicBezTo>
                  <a:cubicBezTo>
                    <a:pt x="34" y="397"/>
                    <a:pt x="0" y="464"/>
                    <a:pt x="34" y="530"/>
                  </a:cubicBezTo>
                  <a:cubicBezTo>
                    <a:pt x="58" y="579"/>
                    <a:pt x="100" y="610"/>
                    <a:pt x="148" y="610"/>
                  </a:cubicBezTo>
                  <a:cubicBezTo>
                    <a:pt x="165" y="610"/>
                    <a:pt x="183" y="606"/>
                    <a:pt x="200" y="597"/>
                  </a:cubicBezTo>
                  <a:cubicBezTo>
                    <a:pt x="200" y="597"/>
                    <a:pt x="957" y="271"/>
                    <a:pt x="1905" y="271"/>
                  </a:cubicBezTo>
                  <a:cubicBezTo>
                    <a:pt x="2380" y="271"/>
                    <a:pt x="2902" y="352"/>
                    <a:pt x="3403" y="597"/>
                  </a:cubicBezTo>
                  <a:cubicBezTo>
                    <a:pt x="3403" y="630"/>
                    <a:pt x="3436" y="630"/>
                    <a:pt x="3436" y="630"/>
                  </a:cubicBezTo>
                  <a:cubicBezTo>
                    <a:pt x="3536" y="630"/>
                    <a:pt x="3570" y="564"/>
                    <a:pt x="3570" y="464"/>
                  </a:cubicBezTo>
                  <a:cubicBezTo>
                    <a:pt x="3570" y="430"/>
                    <a:pt x="3536" y="397"/>
                    <a:pt x="3503" y="363"/>
                  </a:cubicBezTo>
                  <a:cubicBezTo>
                    <a:pt x="2958" y="91"/>
                    <a:pt x="2398" y="0"/>
                    <a:pt x="1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89;p48">
              <a:extLst>
                <a:ext uri="{FF2B5EF4-FFF2-40B4-BE49-F238E27FC236}">
                  <a16:creationId xmlns:a16="http://schemas.microsoft.com/office/drawing/2014/main" id="{469698A8-46C1-4891-94D6-EED525F4EFB4}"/>
                </a:ext>
              </a:extLst>
            </p:cNvPr>
            <p:cNvSpPr/>
            <p:nvPr/>
          </p:nvSpPr>
          <p:spPr>
            <a:xfrm>
              <a:off x="4862800" y="2854150"/>
              <a:ext cx="502050" cy="1456825"/>
            </a:xfrm>
            <a:custGeom>
              <a:avLst/>
              <a:gdLst/>
              <a:ahLst/>
              <a:cxnLst/>
              <a:rect l="l" t="t" r="r" b="b"/>
              <a:pathLst>
                <a:path w="20082" h="58273" extrusionOk="0">
                  <a:moveTo>
                    <a:pt x="16313" y="1"/>
                  </a:moveTo>
                  <a:lnTo>
                    <a:pt x="1235" y="3270"/>
                  </a:lnTo>
                  <a:cubicBezTo>
                    <a:pt x="134" y="10375"/>
                    <a:pt x="1" y="22650"/>
                    <a:pt x="134" y="29422"/>
                  </a:cubicBezTo>
                  <a:cubicBezTo>
                    <a:pt x="201" y="32857"/>
                    <a:pt x="635" y="53072"/>
                    <a:pt x="635" y="53072"/>
                  </a:cubicBezTo>
                  <a:cubicBezTo>
                    <a:pt x="1367" y="53873"/>
                    <a:pt x="2483" y="54108"/>
                    <a:pt x="3539" y="54108"/>
                  </a:cubicBezTo>
                  <a:cubicBezTo>
                    <a:pt x="5032" y="54108"/>
                    <a:pt x="6405" y="53639"/>
                    <a:pt x="6405" y="53639"/>
                  </a:cubicBezTo>
                  <a:cubicBezTo>
                    <a:pt x="6405" y="53639"/>
                    <a:pt x="7206" y="39062"/>
                    <a:pt x="7339" y="36193"/>
                  </a:cubicBezTo>
                  <a:cubicBezTo>
                    <a:pt x="7473" y="33758"/>
                    <a:pt x="7306" y="29955"/>
                    <a:pt x="7306" y="29955"/>
                  </a:cubicBezTo>
                  <a:lnTo>
                    <a:pt x="9041" y="16412"/>
                  </a:lnTo>
                  <a:cubicBezTo>
                    <a:pt x="9041" y="16412"/>
                    <a:pt x="10542" y="25586"/>
                    <a:pt x="11075" y="29789"/>
                  </a:cubicBezTo>
                  <a:cubicBezTo>
                    <a:pt x="11676" y="34625"/>
                    <a:pt x="14311" y="57308"/>
                    <a:pt x="14311" y="57308"/>
                  </a:cubicBezTo>
                  <a:cubicBezTo>
                    <a:pt x="15141" y="58040"/>
                    <a:pt x="16060" y="58273"/>
                    <a:pt x="16892" y="58273"/>
                  </a:cubicBezTo>
                  <a:cubicBezTo>
                    <a:pt x="18334" y="58273"/>
                    <a:pt x="19515" y="57575"/>
                    <a:pt x="19515" y="57575"/>
                  </a:cubicBezTo>
                  <a:cubicBezTo>
                    <a:pt x="19515" y="57575"/>
                    <a:pt x="20082" y="41063"/>
                    <a:pt x="19615" y="36160"/>
                  </a:cubicBezTo>
                  <a:cubicBezTo>
                    <a:pt x="19215" y="32057"/>
                    <a:pt x="18614" y="29922"/>
                    <a:pt x="18547" y="28988"/>
                  </a:cubicBezTo>
                  <a:cubicBezTo>
                    <a:pt x="18547" y="28988"/>
                    <a:pt x="18914" y="16112"/>
                    <a:pt x="18214" y="7139"/>
                  </a:cubicBezTo>
                  <a:cubicBezTo>
                    <a:pt x="17947" y="4671"/>
                    <a:pt x="17313" y="2269"/>
                    <a:pt x="16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90;p48">
              <a:extLst>
                <a:ext uri="{FF2B5EF4-FFF2-40B4-BE49-F238E27FC236}">
                  <a16:creationId xmlns:a16="http://schemas.microsoft.com/office/drawing/2014/main" id="{989A8E95-BA7E-4196-A5A9-7EB0BB69E6E2}"/>
                </a:ext>
              </a:extLst>
            </p:cNvPr>
            <p:cNvSpPr/>
            <p:nvPr/>
          </p:nvSpPr>
          <p:spPr>
            <a:xfrm>
              <a:off x="4941200" y="3106000"/>
              <a:ext cx="147625" cy="455350"/>
            </a:xfrm>
            <a:custGeom>
              <a:avLst/>
              <a:gdLst/>
              <a:ahLst/>
              <a:cxnLst/>
              <a:rect l="l" t="t" r="r" b="b"/>
              <a:pathLst>
                <a:path w="5905" h="18214" extrusionOk="0">
                  <a:moveTo>
                    <a:pt x="0" y="0"/>
                  </a:moveTo>
                  <a:cubicBezTo>
                    <a:pt x="968" y="1468"/>
                    <a:pt x="2536" y="2469"/>
                    <a:pt x="4270" y="2702"/>
                  </a:cubicBezTo>
                  <a:lnTo>
                    <a:pt x="4937" y="6572"/>
                  </a:lnTo>
                  <a:lnTo>
                    <a:pt x="4370" y="18213"/>
                  </a:lnTo>
                  <a:lnTo>
                    <a:pt x="5905" y="6338"/>
                  </a:lnTo>
                  <a:lnTo>
                    <a:pt x="5271" y="2035"/>
                  </a:lnTo>
                  <a:cubicBezTo>
                    <a:pt x="5271" y="2035"/>
                    <a:pt x="1635" y="153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91;p48">
              <a:extLst>
                <a:ext uri="{FF2B5EF4-FFF2-40B4-BE49-F238E27FC236}">
                  <a16:creationId xmlns:a16="http://schemas.microsoft.com/office/drawing/2014/main" id="{DF0000DE-0295-4FCC-9099-3A1D784C7BDD}"/>
                </a:ext>
              </a:extLst>
            </p:cNvPr>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92;p48">
              <a:extLst>
                <a:ext uri="{FF2B5EF4-FFF2-40B4-BE49-F238E27FC236}">
                  <a16:creationId xmlns:a16="http://schemas.microsoft.com/office/drawing/2014/main" id="{3006A712-D3D8-46E2-B17C-4E7986EA62C0}"/>
                </a:ext>
              </a:extLst>
            </p:cNvPr>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93;p48">
              <a:extLst>
                <a:ext uri="{FF2B5EF4-FFF2-40B4-BE49-F238E27FC236}">
                  <a16:creationId xmlns:a16="http://schemas.microsoft.com/office/drawing/2014/main" id="{2509C071-C71B-4324-9C15-C140B972E2FD}"/>
                </a:ext>
              </a:extLst>
            </p:cNvPr>
            <p:cNvSpPr/>
            <p:nvPr/>
          </p:nvSpPr>
          <p:spPr>
            <a:xfrm>
              <a:off x="4828628" y="2883344"/>
              <a:ext cx="120112" cy="159294"/>
            </a:xfrm>
            <a:custGeom>
              <a:avLst/>
              <a:gdLst/>
              <a:ahLst/>
              <a:cxnLst/>
              <a:rect l="l" t="t" r="r" b="b"/>
              <a:pathLst>
                <a:path w="4804" h="7239" extrusionOk="0">
                  <a:moveTo>
                    <a:pt x="2235" y="0"/>
                  </a:moveTo>
                  <a:lnTo>
                    <a:pt x="0" y="3736"/>
                  </a:lnTo>
                  <a:lnTo>
                    <a:pt x="2836" y="7239"/>
                  </a:lnTo>
                  <a:cubicBezTo>
                    <a:pt x="2836" y="7239"/>
                    <a:pt x="4804" y="3970"/>
                    <a:pt x="4737" y="3970"/>
                  </a:cubicBezTo>
                  <a:cubicBezTo>
                    <a:pt x="4637" y="3970"/>
                    <a:pt x="2235" y="0"/>
                    <a:pt x="2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94;p48">
              <a:extLst>
                <a:ext uri="{FF2B5EF4-FFF2-40B4-BE49-F238E27FC236}">
                  <a16:creationId xmlns:a16="http://schemas.microsoft.com/office/drawing/2014/main" id="{B631F993-7CD9-4D47-8D8D-EE20A88EB1C5}"/>
                </a:ext>
              </a:extLst>
            </p:cNvPr>
            <p:cNvSpPr/>
            <p:nvPr/>
          </p:nvSpPr>
          <p:spPr>
            <a:xfrm>
              <a:off x="4677675" y="2412150"/>
              <a:ext cx="294400" cy="581300"/>
            </a:xfrm>
            <a:custGeom>
              <a:avLst/>
              <a:gdLst/>
              <a:ahLst/>
              <a:cxnLst/>
              <a:rect l="l" t="t" r="r" b="b"/>
              <a:pathLst>
                <a:path w="11776" h="23252" extrusionOk="0">
                  <a:moveTo>
                    <a:pt x="11669" y="0"/>
                  </a:moveTo>
                  <a:cubicBezTo>
                    <a:pt x="9502" y="0"/>
                    <a:pt x="8314" y="1010"/>
                    <a:pt x="6705" y="3537"/>
                  </a:cubicBezTo>
                  <a:cubicBezTo>
                    <a:pt x="5304" y="5705"/>
                    <a:pt x="2069" y="10942"/>
                    <a:pt x="1168" y="12544"/>
                  </a:cubicBezTo>
                  <a:cubicBezTo>
                    <a:pt x="134" y="14311"/>
                    <a:pt x="1" y="15045"/>
                    <a:pt x="801" y="16380"/>
                  </a:cubicBezTo>
                  <a:cubicBezTo>
                    <a:pt x="1568" y="17647"/>
                    <a:pt x="6439" y="23251"/>
                    <a:pt x="6439" y="23251"/>
                  </a:cubicBezTo>
                  <a:cubicBezTo>
                    <a:pt x="7539" y="22284"/>
                    <a:pt x="8407" y="21050"/>
                    <a:pt x="8874" y="19682"/>
                  </a:cubicBezTo>
                  <a:lnTo>
                    <a:pt x="6038" y="14912"/>
                  </a:lnTo>
                  <a:lnTo>
                    <a:pt x="11475" y="6839"/>
                  </a:lnTo>
                  <a:lnTo>
                    <a:pt x="11776" y="1"/>
                  </a:lnTo>
                  <a:cubicBezTo>
                    <a:pt x="11740" y="1"/>
                    <a:pt x="11704" y="0"/>
                    <a:pt x="11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5;p48">
              <a:extLst>
                <a:ext uri="{FF2B5EF4-FFF2-40B4-BE49-F238E27FC236}">
                  <a16:creationId xmlns:a16="http://schemas.microsoft.com/office/drawing/2014/main" id="{D639866D-A474-4ED9-BA44-A826F3C85CA8}"/>
                </a:ext>
              </a:extLst>
            </p:cNvPr>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96;p48">
              <a:extLst>
                <a:ext uri="{FF2B5EF4-FFF2-40B4-BE49-F238E27FC236}">
                  <a16:creationId xmlns:a16="http://schemas.microsoft.com/office/drawing/2014/main" id="{3E3CBB8C-F6B8-4759-B74D-3B3C82DEDF63}"/>
                </a:ext>
              </a:extLst>
            </p:cNvPr>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97;p48">
              <a:extLst>
                <a:ext uri="{FF2B5EF4-FFF2-40B4-BE49-F238E27FC236}">
                  <a16:creationId xmlns:a16="http://schemas.microsoft.com/office/drawing/2014/main" id="{5D00F959-9711-46A5-8F68-E77EA1630A75}"/>
                </a:ext>
              </a:extLst>
            </p:cNvPr>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98;p48">
              <a:extLst>
                <a:ext uri="{FF2B5EF4-FFF2-40B4-BE49-F238E27FC236}">
                  <a16:creationId xmlns:a16="http://schemas.microsoft.com/office/drawing/2014/main" id="{9E5FDBED-EE0A-462E-B452-90D5ED0DACEF}"/>
                </a:ext>
              </a:extLst>
            </p:cNvPr>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99;p48">
              <a:extLst>
                <a:ext uri="{FF2B5EF4-FFF2-40B4-BE49-F238E27FC236}">
                  <a16:creationId xmlns:a16="http://schemas.microsoft.com/office/drawing/2014/main" id="{A2B948F9-3928-41F0-9855-11017F2F002C}"/>
                </a:ext>
              </a:extLst>
            </p:cNvPr>
            <p:cNvSpPr/>
            <p:nvPr/>
          </p:nvSpPr>
          <p:spPr>
            <a:xfrm>
              <a:off x="5030425" y="2649850"/>
              <a:ext cx="164300" cy="80150"/>
            </a:xfrm>
            <a:custGeom>
              <a:avLst/>
              <a:gdLst/>
              <a:ahLst/>
              <a:cxnLst/>
              <a:rect l="l" t="t" r="r" b="b"/>
              <a:pathLst>
                <a:path w="6572" h="3206" extrusionOk="0">
                  <a:moveTo>
                    <a:pt x="6505" y="0"/>
                  </a:moveTo>
                  <a:lnTo>
                    <a:pt x="6505" y="0"/>
                  </a:lnTo>
                  <a:cubicBezTo>
                    <a:pt x="6138" y="1234"/>
                    <a:pt x="5138" y="2168"/>
                    <a:pt x="3903" y="2468"/>
                  </a:cubicBezTo>
                  <a:cubicBezTo>
                    <a:pt x="3555" y="2565"/>
                    <a:pt x="3218" y="2605"/>
                    <a:pt x="2897" y="2605"/>
                  </a:cubicBezTo>
                  <a:cubicBezTo>
                    <a:pt x="1223" y="2605"/>
                    <a:pt x="1" y="1501"/>
                    <a:pt x="1" y="1501"/>
                  </a:cubicBezTo>
                  <a:lnTo>
                    <a:pt x="1" y="1501"/>
                  </a:lnTo>
                  <a:cubicBezTo>
                    <a:pt x="623" y="2584"/>
                    <a:pt x="1795" y="3205"/>
                    <a:pt x="2998" y="3205"/>
                  </a:cubicBezTo>
                  <a:cubicBezTo>
                    <a:pt x="3278" y="3205"/>
                    <a:pt x="3560" y="3172"/>
                    <a:pt x="3837" y="3102"/>
                  </a:cubicBezTo>
                  <a:cubicBezTo>
                    <a:pt x="6572" y="2435"/>
                    <a:pt x="6505" y="1"/>
                    <a:pt x="6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00;p48">
              <a:extLst>
                <a:ext uri="{FF2B5EF4-FFF2-40B4-BE49-F238E27FC236}">
                  <a16:creationId xmlns:a16="http://schemas.microsoft.com/office/drawing/2014/main" id="{B63BCC4E-C705-4580-8358-CC95C9EAF7D4}"/>
                </a:ext>
              </a:extLst>
            </p:cNvPr>
            <p:cNvSpPr/>
            <p:nvPr/>
          </p:nvSpPr>
          <p:spPr>
            <a:xfrm>
              <a:off x="4908675" y="2090275"/>
              <a:ext cx="316925" cy="452000"/>
            </a:xfrm>
            <a:custGeom>
              <a:avLst/>
              <a:gdLst/>
              <a:ahLst/>
              <a:cxnLst/>
              <a:rect l="l" t="t" r="r" b="b"/>
              <a:pathLst>
                <a:path w="12677" h="18080" extrusionOk="0">
                  <a:moveTo>
                    <a:pt x="2069" y="0"/>
                  </a:moveTo>
                  <a:cubicBezTo>
                    <a:pt x="1235" y="434"/>
                    <a:pt x="1" y="2035"/>
                    <a:pt x="201" y="6505"/>
                  </a:cubicBezTo>
                  <a:cubicBezTo>
                    <a:pt x="334" y="9974"/>
                    <a:pt x="1335" y="10875"/>
                    <a:pt x="1935" y="11142"/>
                  </a:cubicBezTo>
                  <a:cubicBezTo>
                    <a:pt x="2175" y="11254"/>
                    <a:pt x="2522" y="11296"/>
                    <a:pt x="2926" y="11296"/>
                  </a:cubicBezTo>
                  <a:cubicBezTo>
                    <a:pt x="3477" y="11296"/>
                    <a:pt x="4135" y="11219"/>
                    <a:pt x="4771" y="11142"/>
                  </a:cubicBezTo>
                  <a:lnTo>
                    <a:pt x="4771" y="11142"/>
                  </a:lnTo>
                  <a:lnTo>
                    <a:pt x="4704" y="13210"/>
                  </a:lnTo>
                  <a:cubicBezTo>
                    <a:pt x="4704" y="13210"/>
                    <a:pt x="2669" y="16679"/>
                    <a:pt x="3837" y="18080"/>
                  </a:cubicBezTo>
                  <a:cubicBezTo>
                    <a:pt x="5538" y="17646"/>
                    <a:pt x="7106" y="16746"/>
                    <a:pt x="8306" y="15478"/>
                  </a:cubicBezTo>
                  <a:cubicBezTo>
                    <a:pt x="9574" y="14244"/>
                    <a:pt x="9574" y="13210"/>
                    <a:pt x="9574" y="13210"/>
                  </a:cubicBezTo>
                  <a:lnTo>
                    <a:pt x="9641" y="8640"/>
                  </a:lnTo>
                  <a:cubicBezTo>
                    <a:pt x="9641" y="8640"/>
                    <a:pt x="9857" y="8857"/>
                    <a:pt x="10264" y="8857"/>
                  </a:cubicBezTo>
                  <a:cubicBezTo>
                    <a:pt x="10553" y="8857"/>
                    <a:pt x="10938" y="8747"/>
                    <a:pt x="11409" y="8373"/>
                  </a:cubicBezTo>
                  <a:cubicBezTo>
                    <a:pt x="12343" y="7639"/>
                    <a:pt x="12676" y="6338"/>
                    <a:pt x="12009" y="5638"/>
                  </a:cubicBezTo>
                  <a:cubicBezTo>
                    <a:pt x="11688" y="5333"/>
                    <a:pt x="11283" y="5183"/>
                    <a:pt x="10881" y="5183"/>
                  </a:cubicBezTo>
                  <a:cubicBezTo>
                    <a:pt x="10448" y="5183"/>
                    <a:pt x="10019" y="5358"/>
                    <a:pt x="9707" y="5704"/>
                  </a:cubicBezTo>
                  <a:cubicBezTo>
                    <a:pt x="9607" y="5805"/>
                    <a:pt x="9507" y="5905"/>
                    <a:pt x="9441" y="6038"/>
                  </a:cubicBezTo>
                  <a:cubicBezTo>
                    <a:pt x="9441" y="6038"/>
                    <a:pt x="9437" y="6038"/>
                    <a:pt x="9430" y="6038"/>
                  </a:cubicBezTo>
                  <a:cubicBezTo>
                    <a:pt x="9310" y="6038"/>
                    <a:pt x="8196" y="5979"/>
                    <a:pt x="8006" y="3770"/>
                  </a:cubicBezTo>
                  <a:cubicBezTo>
                    <a:pt x="8006" y="3770"/>
                    <a:pt x="6138" y="3603"/>
                    <a:pt x="5138" y="3103"/>
                  </a:cubicBezTo>
                  <a:cubicBezTo>
                    <a:pt x="2803" y="1935"/>
                    <a:pt x="2336" y="567"/>
                    <a:pt x="2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01;p48">
              <a:extLst>
                <a:ext uri="{FF2B5EF4-FFF2-40B4-BE49-F238E27FC236}">
                  <a16:creationId xmlns:a16="http://schemas.microsoft.com/office/drawing/2014/main" id="{6D394A33-65CC-4723-8B34-0F0C300E9F80}"/>
                </a:ext>
              </a:extLst>
            </p:cNvPr>
            <p:cNvSpPr/>
            <p:nvPr/>
          </p:nvSpPr>
          <p:spPr>
            <a:xfrm>
              <a:off x="4978725" y="2423850"/>
              <a:ext cx="169325" cy="117600"/>
            </a:xfrm>
            <a:custGeom>
              <a:avLst/>
              <a:gdLst/>
              <a:ahLst/>
              <a:cxnLst/>
              <a:rect l="l" t="t" r="r" b="b"/>
              <a:pathLst>
                <a:path w="6773" h="4704" extrusionOk="0">
                  <a:moveTo>
                    <a:pt x="1835" y="0"/>
                  </a:moveTo>
                  <a:lnTo>
                    <a:pt x="1835" y="0"/>
                  </a:lnTo>
                  <a:cubicBezTo>
                    <a:pt x="1502" y="601"/>
                    <a:pt x="1" y="3469"/>
                    <a:pt x="1001" y="4704"/>
                  </a:cubicBezTo>
                  <a:cubicBezTo>
                    <a:pt x="2736" y="4303"/>
                    <a:pt x="4270" y="3403"/>
                    <a:pt x="5504" y="2135"/>
                  </a:cubicBezTo>
                  <a:cubicBezTo>
                    <a:pt x="6138" y="1601"/>
                    <a:pt x="6572" y="868"/>
                    <a:pt x="6772" y="34"/>
                  </a:cubicBezTo>
                  <a:lnTo>
                    <a:pt x="6772" y="34"/>
                  </a:lnTo>
                  <a:cubicBezTo>
                    <a:pt x="6272" y="834"/>
                    <a:pt x="5204" y="1401"/>
                    <a:pt x="3703" y="1401"/>
                  </a:cubicBezTo>
                  <a:cubicBezTo>
                    <a:pt x="1835" y="1401"/>
                    <a:pt x="1635" y="868"/>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02;p48">
              <a:extLst>
                <a:ext uri="{FF2B5EF4-FFF2-40B4-BE49-F238E27FC236}">
                  <a16:creationId xmlns:a16="http://schemas.microsoft.com/office/drawing/2014/main" id="{A1520E7B-A97B-44D5-BA4E-084C38CF4F71}"/>
                </a:ext>
              </a:extLst>
            </p:cNvPr>
            <p:cNvSpPr/>
            <p:nvPr/>
          </p:nvSpPr>
          <p:spPr>
            <a:xfrm>
              <a:off x="5027100" y="2316275"/>
              <a:ext cx="100100" cy="69225"/>
            </a:xfrm>
            <a:custGeom>
              <a:avLst/>
              <a:gdLst/>
              <a:ahLst/>
              <a:cxnLst/>
              <a:rect l="l" t="t" r="r" b="b"/>
              <a:pathLst>
                <a:path w="4004" h="2769" extrusionOk="0">
                  <a:moveTo>
                    <a:pt x="4003" y="0"/>
                  </a:moveTo>
                  <a:cubicBezTo>
                    <a:pt x="3603" y="901"/>
                    <a:pt x="1635" y="1701"/>
                    <a:pt x="34" y="2068"/>
                  </a:cubicBezTo>
                  <a:lnTo>
                    <a:pt x="0" y="2769"/>
                  </a:lnTo>
                  <a:cubicBezTo>
                    <a:pt x="0" y="2769"/>
                    <a:pt x="2235" y="2068"/>
                    <a:pt x="2969" y="1501"/>
                  </a:cubicBezTo>
                  <a:cubicBezTo>
                    <a:pt x="3436" y="1101"/>
                    <a:pt x="3803" y="567"/>
                    <a:pt x="40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03;p48">
              <a:extLst>
                <a:ext uri="{FF2B5EF4-FFF2-40B4-BE49-F238E27FC236}">
                  <a16:creationId xmlns:a16="http://schemas.microsoft.com/office/drawing/2014/main" id="{00C5A1E8-9FFA-41FD-9576-D927911CD38B}"/>
                </a:ext>
              </a:extLst>
            </p:cNvPr>
            <p:cNvSpPr/>
            <p:nvPr/>
          </p:nvSpPr>
          <p:spPr>
            <a:xfrm>
              <a:off x="5042100" y="2201925"/>
              <a:ext cx="26725" cy="24400"/>
            </a:xfrm>
            <a:custGeom>
              <a:avLst/>
              <a:gdLst/>
              <a:ahLst/>
              <a:cxnLst/>
              <a:rect l="l" t="t" r="r" b="b"/>
              <a:pathLst>
                <a:path w="1069" h="976" extrusionOk="0">
                  <a:moveTo>
                    <a:pt x="543" y="1"/>
                  </a:moveTo>
                  <a:cubicBezTo>
                    <a:pt x="296" y="1"/>
                    <a:pt x="65" y="191"/>
                    <a:pt x="34" y="438"/>
                  </a:cubicBezTo>
                  <a:cubicBezTo>
                    <a:pt x="1" y="705"/>
                    <a:pt x="201" y="938"/>
                    <a:pt x="501" y="972"/>
                  </a:cubicBezTo>
                  <a:cubicBezTo>
                    <a:pt x="524" y="974"/>
                    <a:pt x="546" y="976"/>
                    <a:pt x="568" y="976"/>
                  </a:cubicBezTo>
                  <a:cubicBezTo>
                    <a:pt x="806" y="976"/>
                    <a:pt x="1007" y="815"/>
                    <a:pt x="1068" y="571"/>
                  </a:cubicBezTo>
                  <a:cubicBezTo>
                    <a:pt x="1068" y="271"/>
                    <a:pt x="868" y="38"/>
                    <a:pt x="601" y="4"/>
                  </a:cubicBezTo>
                  <a:cubicBezTo>
                    <a:pt x="582" y="2"/>
                    <a:pt x="562"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04;p48">
              <a:extLst>
                <a:ext uri="{FF2B5EF4-FFF2-40B4-BE49-F238E27FC236}">
                  <a16:creationId xmlns:a16="http://schemas.microsoft.com/office/drawing/2014/main" id="{B8C96C0C-70F6-47BF-AECB-116C895DB7B2}"/>
                </a:ext>
              </a:extLst>
            </p:cNvPr>
            <p:cNvSpPr/>
            <p:nvPr/>
          </p:nvSpPr>
          <p:spPr>
            <a:xfrm>
              <a:off x="4994575" y="2294575"/>
              <a:ext cx="47550" cy="28875"/>
            </a:xfrm>
            <a:custGeom>
              <a:avLst/>
              <a:gdLst/>
              <a:ahLst/>
              <a:cxnLst/>
              <a:rect l="l" t="t" r="r" b="b"/>
              <a:pathLst>
                <a:path w="1902" h="1155" extrusionOk="0">
                  <a:moveTo>
                    <a:pt x="1768" y="1"/>
                  </a:moveTo>
                  <a:lnTo>
                    <a:pt x="0" y="468"/>
                  </a:lnTo>
                  <a:cubicBezTo>
                    <a:pt x="87" y="874"/>
                    <a:pt x="478" y="1154"/>
                    <a:pt x="907" y="1154"/>
                  </a:cubicBezTo>
                  <a:cubicBezTo>
                    <a:pt x="971" y="1154"/>
                    <a:pt x="1036" y="1148"/>
                    <a:pt x="1101" y="1135"/>
                  </a:cubicBezTo>
                  <a:cubicBezTo>
                    <a:pt x="1601" y="1002"/>
                    <a:pt x="1902" y="501"/>
                    <a:pt x="1768" y="1"/>
                  </a:cubicBez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05;p48">
              <a:extLst>
                <a:ext uri="{FF2B5EF4-FFF2-40B4-BE49-F238E27FC236}">
                  <a16:creationId xmlns:a16="http://schemas.microsoft.com/office/drawing/2014/main" id="{AA5AA150-1AAB-4CE5-A91C-467D2D877BD0}"/>
                </a:ext>
              </a:extLst>
            </p:cNvPr>
            <p:cNvSpPr/>
            <p:nvPr/>
          </p:nvSpPr>
          <p:spPr>
            <a:xfrm>
              <a:off x="5011250" y="2303750"/>
              <a:ext cx="26700" cy="19850"/>
            </a:xfrm>
            <a:custGeom>
              <a:avLst/>
              <a:gdLst/>
              <a:ahLst/>
              <a:cxnLst/>
              <a:rect l="l" t="t" r="r" b="b"/>
              <a:pathLst>
                <a:path w="1068" h="794" extrusionOk="0">
                  <a:moveTo>
                    <a:pt x="668" y="1"/>
                  </a:moveTo>
                  <a:cubicBezTo>
                    <a:pt x="301" y="1"/>
                    <a:pt x="0" y="301"/>
                    <a:pt x="0" y="668"/>
                  </a:cubicBezTo>
                  <a:cubicBezTo>
                    <a:pt x="0" y="701"/>
                    <a:pt x="0" y="735"/>
                    <a:pt x="0" y="768"/>
                  </a:cubicBezTo>
                  <a:cubicBezTo>
                    <a:pt x="67" y="785"/>
                    <a:pt x="134" y="793"/>
                    <a:pt x="201" y="793"/>
                  </a:cubicBezTo>
                  <a:cubicBezTo>
                    <a:pt x="267" y="793"/>
                    <a:pt x="334" y="785"/>
                    <a:pt x="401" y="768"/>
                  </a:cubicBezTo>
                  <a:cubicBezTo>
                    <a:pt x="734" y="701"/>
                    <a:pt x="968" y="468"/>
                    <a:pt x="1068" y="168"/>
                  </a:cubicBezTo>
                  <a:cubicBezTo>
                    <a:pt x="968" y="68"/>
                    <a:pt x="834" y="1"/>
                    <a:pt x="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06;p48">
              <a:extLst>
                <a:ext uri="{FF2B5EF4-FFF2-40B4-BE49-F238E27FC236}">
                  <a16:creationId xmlns:a16="http://schemas.microsoft.com/office/drawing/2014/main" id="{A03478D5-D979-4D92-8246-4C7E92621DB0}"/>
                </a:ext>
              </a:extLst>
            </p:cNvPr>
            <p:cNvSpPr/>
            <p:nvPr/>
          </p:nvSpPr>
          <p:spPr>
            <a:xfrm>
              <a:off x="4929525" y="2159925"/>
              <a:ext cx="27550" cy="22950"/>
            </a:xfrm>
            <a:custGeom>
              <a:avLst/>
              <a:gdLst/>
              <a:ahLst/>
              <a:cxnLst/>
              <a:rect l="l" t="t" r="r" b="b"/>
              <a:pathLst>
                <a:path w="1102" h="918" extrusionOk="0">
                  <a:moveTo>
                    <a:pt x="652" y="0"/>
                  </a:moveTo>
                  <a:cubicBezTo>
                    <a:pt x="539" y="0"/>
                    <a:pt x="426" y="38"/>
                    <a:pt x="334" y="116"/>
                  </a:cubicBezTo>
                  <a:cubicBezTo>
                    <a:pt x="67" y="283"/>
                    <a:pt x="0" y="650"/>
                    <a:pt x="167" y="917"/>
                  </a:cubicBezTo>
                  <a:lnTo>
                    <a:pt x="1101" y="250"/>
                  </a:lnTo>
                  <a:cubicBezTo>
                    <a:pt x="1000" y="88"/>
                    <a:pt x="826"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07;p48">
              <a:extLst>
                <a:ext uri="{FF2B5EF4-FFF2-40B4-BE49-F238E27FC236}">
                  <a16:creationId xmlns:a16="http://schemas.microsoft.com/office/drawing/2014/main" id="{9E077837-C3DF-4C66-B006-A50DA23FD653}"/>
                </a:ext>
              </a:extLst>
            </p:cNvPr>
            <p:cNvSpPr/>
            <p:nvPr/>
          </p:nvSpPr>
          <p:spPr>
            <a:xfrm>
              <a:off x="5049600" y="2165675"/>
              <a:ext cx="30050" cy="19700"/>
            </a:xfrm>
            <a:custGeom>
              <a:avLst/>
              <a:gdLst/>
              <a:ahLst/>
              <a:cxnLst/>
              <a:rect l="l" t="t" r="r" b="b"/>
              <a:pathLst>
                <a:path w="1202" h="788" extrusionOk="0">
                  <a:moveTo>
                    <a:pt x="557" y="1"/>
                  </a:moveTo>
                  <a:cubicBezTo>
                    <a:pt x="334" y="1"/>
                    <a:pt x="123" y="125"/>
                    <a:pt x="1" y="320"/>
                  </a:cubicBezTo>
                  <a:lnTo>
                    <a:pt x="1035" y="787"/>
                  </a:lnTo>
                  <a:cubicBezTo>
                    <a:pt x="1202" y="554"/>
                    <a:pt x="1102" y="220"/>
                    <a:pt x="835" y="87"/>
                  </a:cubicBezTo>
                  <a:lnTo>
                    <a:pt x="801" y="53"/>
                  </a:lnTo>
                  <a:cubicBezTo>
                    <a:pt x="721" y="17"/>
                    <a:pt x="638" y="1"/>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8;p48">
              <a:extLst>
                <a:ext uri="{FF2B5EF4-FFF2-40B4-BE49-F238E27FC236}">
                  <a16:creationId xmlns:a16="http://schemas.microsoft.com/office/drawing/2014/main" id="{822F6D4D-7C5E-45EE-9A3C-417CF56BEC27}"/>
                </a:ext>
              </a:extLst>
            </p:cNvPr>
            <p:cNvSpPr/>
            <p:nvPr/>
          </p:nvSpPr>
          <p:spPr>
            <a:xfrm>
              <a:off x="4937875" y="2195850"/>
              <a:ext cx="26700" cy="24650"/>
            </a:xfrm>
            <a:custGeom>
              <a:avLst/>
              <a:gdLst/>
              <a:ahLst/>
              <a:cxnLst/>
              <a:rect l="l" t="t" r="r" b="b"/>
              <a:pathLst>
                <a:path w="1068" h="986" extrusionOk="0">
                  <a:moveTo>
                    <a:pt x="496" y="1"/>
                  </a:moveTo>
                  <a:cubicBezTo>
                    <a:pt x="267" y="1"/>
                    <a:pt x="62" y="182"/>
                    <a:pt x="33" y="414"/>
                  </a:cubicBezTo>
                  <a:cubicBezTo>
                    <a:pt x="0" y="714"/>
                    <a:pt x="200" y="948"/>
                    <a:pt x="500" y="981"/>
                  </a:cubicBezTo>
                  <a:cubicBezTo>
                    <a:pt x="523" y="984"/>
                    <a:pt x="546" y="985"/>
                    <a:pt x="568" y="985"/>
                  </a:cubicBezTo>
                  <a:cubicBezTo>
                    <a:pt x="806" y="985"/>
                    <a:pt x="1006" y="825"/>
                    <a:pt x="1067" y="581"/>
                  </a:cubicBezTo>
                  <a:lnTo>
                    <a:pt x="1067" y="547"/>
                  </a:lnTo>
                  <a:cubicBezTo>
                    <a:pt x="1067" y="281"/>
                    <a:pt x="867" y="47"/>
                    <a:pt x="600" y="14"/>
                  </a:cubicBezTo>
                  <a:cubicBezTo>
                    <a:pt x="565" y="5"/>
                    <a:pt x="530"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09;p48">
              <a:extLst>
                <a:ext uri="{FF2B5EF4-FFF2-40B4-BE49-F238E27FC236}">
                  <a16:creationId xmlns:a16="http://schemas.microsoft.com/office/drawing/2014/main" id="{C2F158A4-120B-4E13-8E66-9656A5CD6D5E}"/>
                </a:ext>
              </a:extLst>
            </p:cNvPr>
            <p:cNvSpPr/>
            <p:nvPr/>
          </p:nvSpPr>
          <p:spPr>
            <a:xfrm>
              <a:off x="4959550" y="2204525"/>
              <a:ext cx="45050" cy="70075"/>
            </a:xfrm>
            <a:custGeom>
              <a:avLst/>
              <a:gdLst/>
              <a:ahLst/>
              <a:cxnLst/>
              <a:rect l="l" t="t" r="r" b="b"/>
              <a:pathLst>
                <a:path w="1802" h="2803" extrusionOk="0">
                  <a:moveTo>
                    <a:pt x="1802" y="0"/>
                  </a:moveTo>
                  <a:lnTo>
                    <a:pt x="0" y="2269"/>
                  </a:lnTo>
                  <a:lnTo>
                    <a:pt x="1535" y="2802"/>
                  </a:lnTo>
                  <a:lnTo>
                    <a:pt x="1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10;p48">
              <a:extLst>
                <a:ext uri="{FF2B5EF4-FFF2-40B4-BE49-F238E27FC236}">
                  <a16:creationId xmlns:a16="http://schemas.microsoft.com/office/drawing/2014/main" id="{6389378A-D2B9-4E18-B9B4-04AC79A19CB1}"/>
                </a:ext>
              </a:extLst>
            </p:cNvPr>
            <p:cNvSpPr/>
            <p:nvPr/>
          </p:nvSpPr>
          <p:spPr>
            <a:xfrm>
              <a:off x="5178875" y="2910850"/>
              <a:ext cx="298575" cy="230675"/>
            </a:xfrm>
            <a:custGeom>
              <a:avLst/>
              <a:gdLst/>
              <a:ahLst/>
              <a:cxnLst/>
              <a:rect l="l" t="t" r="r" b="b"/>
              <a:pathLst>
                <a:path w="11943" h="9227" extrusionOk="0">
                  <a:moveTo>
                    <a:pt x="8206" y="1"/>
                  </a:moveTo>
                  <a:cubicBezTo>
                    <a:pt x="7906" y="501"/>
                    <a:pt x="7606" y="968"/>
                    <a:pt x="7239" y="1402"/>
                  </a:cubicBezTo>
                  <a:cubicBezTo>
                    <a:pt x="6972" y="1802"/>
                    <a:pt x="6572" y="2069"/>
                    <a:pt x="6105" y="2169"/>
                  </a:cubicBezTo>
                  <a:cubicBezTo>
                    <a:pt x="5137" y="2303"/>
                    <a:pt x="4203" y="2536"/>
                    <a:pt x="3269" y="2836"/>
                  </a:cubicBezTo>
                  <a:cubicBezTo>
                    <a:pt x="2469" y="3103"/>
                    <a:pt x="1968" y="3036"/>
                    <a:pt x="1935" y="3237"/>
                  </a:cubicBezTo>
                  <a:cubicBezTo>
                    <a:pt x="1902" y="3503"/>
                    <a:pt x="2035" y="3804"/>
                    <a:pt x="2769" y="3970"/>
                  </a:cubicBezTo>
                  <a:cubicBezTo>
                    <a:pt x="3036" y="4004"/>
                    <a:pt x="3303" y="4020"/>
                    <a:pt x="3569" y="4020"/>
                  </a:cubicBezTo>
                  <a:cubicBezTo>
                    <a:pt x="3836" y="4020"/>
                    <a:pt x="4103" y="4004"/>
                    <a:pt x="4370" y="3970"/>
                  </a:cubicBezTo>
                  <a:lnTo>
                    <a:pt x="4370" y="3970"/>
                  </a:lnTo>
                  <a:cubicBezTo>
                    <a:pt x="3736" y="4704"/>
                    <a:pt x="3002" y="5371"/>
                    <a:pt x="2168" y="5938"/>
                  </a:cubicBezTo>
                  <a:cubicBezTo>
                    <a:pt x="534" y="7006"/>
                    <a:pt x="0" y="7806"/>
                    <a:pt x="1668" y="8841"/>
                  </a:cubicBezTo>
                  <a:cubicBezTo>
                    <a:pt x="2066" y="9081"/>
                    <a:pt x="2548" y="9227"/>
                    <a:pt x="3116" y="9227"/>
                  </a:cubicBezTo>
                  <a:cubicBezTo>
                    <a:pt x="4360" y="9227"/>
                    <a:pt x="6012" y="8529"/>
                    <a:pt x="8073" y="6606"/>
                  </a:cubicBezTo>
                  <a:cubicBezTo>
                    <a:pt x="9507" y="5205"/>
                    <a:pt x="10808" y="3670"/>
                    <a:pt x="11942" y="2036"/>
                  </a:cubicBezTo>
                  <a:lnTo>
                    <a:pt x="8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11;p48">
              <a:extLst>
                <a:ext uri="{FF2B5EF4-FFF2-40B4-BE49-F238E27FC236}">
                  <a16:creationId xmlns:a16="http://schemas.microsoft.com/office/drawing/2014/main" id="{FEE77FD1-FE37-40D0-9408-6861B87B0D59}"/>
                </a:ext>
              </a:extLst>
            </p:cNvPr>
            <p:cNvSpPr/>
            <p:nvPr/>
          </p:nvSpPr>
          <p:spPr>
            <a:xfrm>
              <a:off x="5200550" y="2414675"/>
              <a:ext cx="395300" cy="557925"/>
            </a:xfrm>
            <a:custGeom>
              <a:avLst/>
              <a:gdLst/>
              <a:ahLst/>
              <a:cxnLst/>
              <a:rect l="l" t="t" r="r" b="b"/>
              <a:pathLst>
                <a:path w="15812" h="22317" extrusionOk="0">
                  <a:moveTo>
                    <a:pt x="1835" y="0"/>
                  </a:moveTo>
                  <a:lnTo>
                    <a:pt x="1835" y="0"/>
                  </a:lnTo>
                  <a:cubicBezTo>
                    <a:pt x="1" y="3169"/>
                    <a:pt x="1835" y="6238"/>
                    <a:pt x="3370" y="7939"/>
                  </a:cubicBezTo>
                  <a:lnTo>
                    <a:pt x="9474" y="15511"/>
                  </a:lnTo>
                  <a:cubicBezTo>
                    <a:pt x="8673" y="17213"/>
                    <a:pt x="7806" y="18847"/>
                    <a:pt x="7172" y="19948"/>
                  </a:cubicBezTo>
                  <a:cubicBezTo>
                    <a:pt x="7172" y="19948"/>
                    <a:pt x="8707" y="21816"/>
                    <a:pt x="10942" y="22316"/>
                  </a:cubicBezTo>
                  <a:cubicBezTo>
                    <a:pt x="15745" y="16345"/>
                    <a:pt x="15812" y="15311"/>
                    <a:pt x="14411" y="13243"/>
                  </a:cubicBezTo>
                  <a:cubicBezTo>
                    <a:pt x="6005" y="801"/>
                    <a:pt x="6038" y="901"/>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12;p48">
              <a:extLst>
                <a:ext uri="{FF2B5EF4-FFF2-40B4-BE49-F238E27FC236}">
                  <a16:creationId xmlns:a16="http://schemas.microsoft.com/office/drawing/2014/main" id="{B01CE239-008A-4071-9E45-0FC887F34E03}"/>
                </a:ext>
              </a:extLst>
            </p:cNvPr>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3;p48">
              <a:extLst>
                <a:ext uri="{FF2B5EF4-FFF2-40B4-BE49-F238E27FC236}">
                  <a16:creationId xmlns:a16="http://schemas.microsoft.com/office/drawing/2014/main" id="{62D02988-BD1B-45DF-9CD4-C944C394BC28}"/>
                </a:ext>
              </a:extLst>
            </p:cNvPr>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14;p48">
              <a:extLst>
                <a:ext uri="{FF2B5EF4-FFF2-40B4-BE49-F238E27FC236}">
                  <a16:creationId xmlns:a16="http://schemas.microsoft.com/office/drawing/2014/main" id="{9213CE04-346A-4FF2-B731-7502B4DD8E9A}"/>
                </a:ext>
              </a:extLst>
            </p:cNvPr>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15;p48">
              <a:extLst>
                <a:ext uri="{FF2B5EF4-FFF2-40B4-BE49-F238E27FC236}">
                  <a16:creationId xmlns:a16="http://schemas.microsoft.com/office/drawing/2014/main" id="{D2480BAF-61EB-48D9-86AF-E30A417DB375}"/>
                </a:ext>
              </a:extLst>
            </p:cNvPr>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16;p48">
              <a:extLst>
                <a:ext uri="{FF2B5EF4-FFF2-40B4-BE49-F238E27FC236}">
                  <a16:creationId xmlns:a16="http://schemas.microsoft.com/office/drawing/2014/main" id="{F23ACF0F-1DF7-404C-9F14-1A6DFE841E40}"/>
                </a:ext>
              </a:extLst>
            </p:cNvPr>
            <p:cNvSpPr/>
            <p:nvPr/>
          </p:nvSpPr>
          <p:spPr>
            <a:xfrm>
              <a:off x="5119650" y="2600625"/>
              <a:ext cx="112625" cy="244375"/>
            </a:xfrm>
            <a:custGeom>
              <a:avLst/>
              <a:gdLst/>
              <a:ahLst/>
              <a:cxnLst/>
              <a:rect l="l" t="t" r="r" b="b"/>
              <a:pathLst>
                <a:path w="4505" h="9775" extrusionOk="0">
                  <a:moveTo>
                    <a:pt x="2403" y="234"/>
                  </a:moveTo>
                  <a:cubicBezTo>
                    <a:pt x="2836" y="268"/>
                    <a:pt x="3603" y="1602"/>
                    <a:pt x="3937" y="2736"/>
                  </a:cubicBezTo>
                  <a:cubicBezTo>
                    <a:pt x="4237" y="3637"/>
                    <a:pt x="3270" y="7706"/>
                    <a:pt x="2836" y="8274"/>
                  </a:cubicBezTo>
                  <a:cubicBezTo>
                    <a:pt x="2603" y="8540"/>
                    <a:pt x="2336" y="8774"/>
                    <a:pt x="2036" y="8941"/>
                  </a:cubicBezTo>
                  <a:cubicBezTo>
                    <a:pt x="1769" y="8741"/>
                    <a:pt x="1502" y="8474"/>
                    <a:pt x="1302" y="8207"/>
                  </a:cubicBezTo>
                  <a:cubicBezTo>
                    <a:pt x="935" y="7606"/>
                    <a:pt x="334" y="3470"/>
                    <a:pt x="668" y="2569"/>
                  </a:cubicBezTo>
                  <a:cubicBezTo>
                    <a:pt x="1102" y="1535"/>
                    <a:pt x="1969" y="268"/>
                    <a:pt x="2403" y="234"/>
                  </a:cubicBezTo>
                  <a:close/>
                  <a:moveTo>
                    <a:pt x="2403" y="1"/>
                  </a:moveTo>
                  <a:cubicBezTo>
                    <a:pt x="1669" y="1"/>
                    <a:pt x="735" y="1702"/>
                    <a:pt x="401" y="2503"/>
                  </a:cubicBezTo>
                  <a:cubicBezTo>
                    <a:pt x="1" y="3437"/>
                    <a:pt x="635" y="7740"/>
                    <a:pt x="1068" y="8374"/>
                  </a:cubicBezTo>
                  <a:cubicBezTo>
                    <a:pt x="1268" y="8641"/>
                    <a:pt x="1502" y="8907"/>
                    <a:pt x="1769" y="9108"/>
                  </a:cubicBezTo>
                  <a:cubicBezTo>
                    <a:pt x="1469" y="9308"/>
                    <a:pt x="1135" y="9374"/>
                    <a:pt x="801" y="9374"/>
                  </a:cubicBezTo>
                  <a:lnTo>
                    <a:pt x="768" y="9675"/>
                  </a:lnTo>
                  <a:cubicBezTo>
                    <a:pt x="1235" y="9675"/>
                    <a:pt x="1669" y="9541"/>
                    <a:pt x="2036" y="9308"/>
                  </a:cubicBezTo>
                  <a:cubicBezTo>
                    <a:pt x="2369" y="9575"/>
                    <a:pt x="2770" y="9741"/>
                    <a:pt x="3170" y="9775"/>
                  </a:cubicBezTo>
                  <a:lnTo>
                    <a:pt x="3203" y="9775"/>
                  </a:lnTo>
                  <a:lnTo>
                    <a:pt x="3203" y="9508"/>
                  </a:lnTo>
                  <a:cubicBezTo>
                    <a:pt x="2870" y="9474"/>
                    <a:pt x="2569" y="9341"/>
                    <a:pt x="2269" y="9141"/>
                  </a:cubicBezTo>
                  <a:cubicBezTo>
                    <a:pt x="2569" y="8974"/>
                    <a:pt x="2836" y="8707"/>
                    <a:pt x="3070" y="8440"/>
                  </a:cubicBezTo>
                  <a:cubicBezTo>
                    <a:pt x="3503" y="7873"/>
                    <a:pt x="4504" y="3637"/>
                    <a:pt x="4204" y="2670"/>
                  </a:cubicBezTo>
                  <a:cubicBezTo>
                    <a:pt x="3937" y="1836"/>
                    <a:pt x="3136" y="1"/>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17;p48">
              <a:extLst>
                <a:ext uri="{FF2B5EF4-FFF2-40B4-BE49-F238E27FC236}">
                  <a16:creationId xmlns:a16="http://schemas.microsoft.com/office/drawing/2014/main" id="{578F4773-43C3-454A-8C2C-3DB4DE08DD0C}"/>
                </a:ext>
              </a:extLst>
            </p:cNvPr>
            <p:cNvSpPr/>
            <p:nvPr/>
          </p:nvSpPr>
          <p:spPr>
            <a:xfrm>
              <a:off x="5129675" y="2828300"/>
              <a:ext cx="20875" cy="20875"/>
            </a:xfrm>
            <a:custGeom>
              <a:avLst/>
              <a:gdLst/>
              <a:ahLst/>
              <a:cxnLst/>
              <a:rect l="l" t="t" r="r" b="b"/>
              <a:pathLst>
                <a:path w="835" h="835" extrusionOk="0">
                  <a:moveTo>
                    <a:pt x="400" y="1"/>
                  </a:moveTo>
                  <a:cubicBezTo>
                    <a:pt x="167" y="1"/>
                    <a:pt x="0" y="167"/>
                    <a:pt x="0" y="401"/>
                  </a:cubicBezTo>
                  <a:cubicBezTo>
                    <a:pt x="0" y="634"/>
                    <a:pt x="167" y="834"/>
                    <a:pt x="400" y="834"/>
                  </a:cubicBezTo>
                  <a:cubicBezTo>
                    <a:pt x="634" y="834"/>
                    <a:pt x="834" y="634"/>
                    <a:pt x="834" y="401"/>
                  </a:cubicBezTo>
                  <a:cubicBezTo>
                    <a:pt x="834" y="167"/>
                    <a:pt x="634"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18;p48">
              <a:extLst>
                <a:ext uri="{FF2B5EF4-FFF2-40B4-BE49-F238E27FC236}">
                  <a16:creationId xmlns:a16="http://schemas.microsoft.com/office/drawing/2014/main" id="{2ABE18DA-CBAA-4C37-98D6-F07FF123ED6C}"/>
                </a:ext>
              </a:extLst>
            </p:cNvPr>
            <p:cNvSpPr/>
            <p:nvPr/>
          </p:nvSpPr>
          <p:spPr>
            <a:xfrm>
              <a:off x="5189700" y="28308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19;p48">
              <a:extLst>
                <a:ext uri="{FF2B5EF4-FFF2-40B4-BE49-F238E27FC236}">
                  <a16:creationId xmlns:a16="http://schemas.microsoft.com/office/drawing/2014/main" id="{F0EC9A13-CB4D-435E-8DCA-A8F3777B3129}"/>
                </a:ext>
              </a:extLst>
            </p:cNvPr>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20;p48">
              <a:extLst>
                <a:ext uri="{FF2B5EF4-FFF2-40B4-BE49-F238E27FC236}">
                  <a16:creationId xmlns:a16="http://schemas.microsoft.com/office/drawing/2014/main" id="{6CCE9733-14B3-4E1D-AEB9-57944E3E6B9E}"/>
                </a:ext>
              </a:extLst>
            </p:cNvPr>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21;p48">
              <a:extLst>
                <a:ext uri="{FF2B5EF4-FFF2-40B4-BE49-F238E27FC236}">
                  <a16:creationId xmlns:a16="http://schemas.microsoft.com/office/drawing/2014/main" id="{7C6481C3-2DEF-4F1D-9D22-934585CBAAE8}"/>
                </a:ext>
              </a:extLst>
            </p:cNvPr>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22;p48">
              <a:extLst>
                <a:ext uri="{FF2B5EF4-FFF2-40B4-BE49-F238E27FC236}">
                  <a16:creationId xmlns:a16="http://schemas.microsoft.com/office/drawing/2014/main" id="{EBDA4628-9BFD-4CC1-900C-026E82CA36D3}"/>
                </a:ext>
              </a:extLst>
            </p:cNvPr>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23;p48">
              <a:extLst>
                <a:ext uri="{FF2B5EF4-FFF2-40B4-BE49-F238E27FC236}">
                  <a16:creationId xmlns:a16="http://schemas.microsoft.com/office/drawing/2014/main" id="{2467FACA-14E2-4D28-80C6-4189844B6D4E}"/>
                </a:ext>
              </a:extLst>
            </p:cNvPr>
            <p:cNvSpPr/>
            <p:nvPr/>
          </p:nvSpPr>
          <p:spPr>
            <a:xfrm>
              <a:off x="4886150" y="2730725"/>
              <a:ext cx="83425" cy="83425"/>
            </a:xfrm>
            <a:custGeom>
              <a:avLst/>
              <a:gdLst/>
              <a:ahLst/>
              <a:cxnLst/>
              <a:rect l="l" t="t" r="r" b="b"/>
              <a:pathLst>
                <a:path w="3337" h="3337" extrusionOk="0">
                  <a:moveTo>
                    <a:pt x="1669" y="1"/>
                  </a:moveTo>
                  <a:cubicBezTo>
                    <a:pt x="735" y="1"/>
                    <a:pt x="1" y="735"/>
                    <a:pt x="1" y="1669"/>
                  </a:cubicBezTo>
                  <a:cubicBezTo>
                    <a:pt x="1" y="2569"/>
                    <a:pt x="735" y="3336"/>
                    <a:pt x="1669" y="3336"/>
                  </a:cubicBezTo>
                  <a:cubicBezTo>
                    <a:pt x="2569" y="3336"/>
                    <a:pt x="3337" y="2569"/>
                    <a:pt x="3337" y="1669"/>
                  </a:cubicBezTo>
                  <a:cubicBezTo>
                    <a:pt x="3337" y="735"/>
                    <a:pt x="2569" y="1"/>
                    <a:pt x="1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24;p48">
              <a:extLst>
                <a:ext uri="{FF2B5EF4-FFF2-40B4-BE49-F238E27FC236}">
                  <a16:creationId xmlns:a16="http://schemas.microsoft.com/office/drawing/2014/main" id="{F799D689-8DE8-4B4D-BB5B-BEA60D241BD8}"/>
                </a:ext>
              </a:extLst>
            </p:cNvPr>
            <p:cNvSpPr/>
            <p:nvPr/>
          </p:nvSpPr>
          <p:spPr>
            <a:xfrm>
              <a:off x="4904500" y="2749075"/>
              <a:ext cx="46725" cy="46725"/>
            </a:xfrm>
            <a:custGeom>
              <a:avLst/>
              <a:gdLst/>
              <a:ahLst/>
              <a:cxnLst/>
              <a:rect l="l" t="t" r="r" b="b"/>
              <a:pathLst>
                <a:path w="1869" h="1869" extrusionOk="0">
                  <a:moveTo>
                    <a:pt x="935" y="1"/>
                  </a:moveTo>
                  <a:cubicBezTo>
                    <a:pt x="401" y="1"/>
                    <a:pt x="1" y="401"/>
                    <a:pt x="1" y="935"/>
                  </a:cubicBezTo>
                  <a:cubicBezTo>
                    <a:pt x="1" y="1435"/>
                    <a:pt x="401" y="1869"/>
                    <a:pt x="935" y="1869"/>
                  </a:cubicBezTo>
                  <a:cubicBezTo>
                    <a:pt x="1468" y="1869"/>
                    <a:pt x="1869" y="1435"/>
                    <a:pt x="1869" y="935"/>
                  </a:cubicBezTo>
                  <a:cubicBezTo>
                    <a:pt x="1869" y="401"/>
                    <a:pt x="1468"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25;p48">
              <a:extLst>
                <a:ext uri="{FF2B5EF4-FFF2-40B4-BE49-F238E27FC236}">
                  <a16:creationId xmlns:a16="http://schemas.microsoft.com/office/drawing/2014/main" id="{D3AA9313-B83C-4979-A143-85D4BBDE2199}"/>
                </a:ext>
              </a:extLst>
            </p:cNvPr>
            <p:cNvSpPr/>
            <p:nvPr/>
          </p:nvSpPr>
          <p:spPr>
            <a:xfrm>
              <a:off x="3802875" y="3733950"/>
              <a:ext cx="320275" cy="134950"/>
            </a:xfrm>
            <a:custGeom>
              <a:avLst/>
              <a:gdLst/>
              <a:ahLst/>
              <a:cxnLst/>
              <a:rect l="l" t="t" r="r" b="b"/>
              <a:pathLst>
                <a:path w="12811" h="5398" extrusionOk="0">
                  <a:moveTo>
                    <a:pt x="12777" y="0"/>
                  </a:moveTo>
                  <a:lnTo>
                    <a:pt x="168" y="3203"/>
                  </a:lnTo>
                  <a:cubicBezTo>
                    <a:pt x="1" y="3636"/>
                    <a:pt x="68" y="4103"/>
                    <a:pt x="368" y="4470"/>
                  </a:cubicBezTo>
                  <a:cubicBezTo>
                    <a:pt x="1274" y="5083"/>
                    <a:pt x="2328" y="5398"/>
                    <a:pt x="3413" y="5398"/>
                  </a:cubicBezTo>
                  <a:cubicBezTo>
                    <a:pt x="3687" y="5398"/>
                    <a:pt x="3962" y="5378"/>
                    <a:pt x="4237" y="5338"/>
                  </a:cubicBezTo>
                  <a:cubicBezTo>
                    <a:pt x="6139" y="5071"/>
                    <a:pt x="7173" y="4504"/>
                    <a:pt x="7940" y="3870"/>
                  </a:cubicBezTo>
                  <a:cubicBezTo>
                    <a:pt x="8674" y="3203"/>
                    <a:pt x="9741" y="2302"/>
                    <a:pt x="10609" y="2135"/>
                  </a:cubicBezTo>
                  <a:cubicBezTo>
                    <a:pt x="11309" y="2002"/>
                    <a:pt x="11976" y="1735"/>
                    <a:pt x="12543" y="1335"/>
                  </a:cubicBezTo>
                  <a:cubicBezTo>
                    <a:pt x="12810" y="1101"/>
                    <a:pt x="12777" y="1"/>
                    <a:pt x="1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26;p48">
              <a:extLst>
                <a:ext uri="{FF2B5EF4-FFF2-40B4-BE49-F238E27FC236}">
                  <a16:creationId xmlns:a16="http://schemas.microsoft.com/office/drawing/2014/main" id="{F92AB0BE-4D20-40DF-8AEB-0F9406820173}"/>
                </a:ext>
              </a:extLst>
            </p:cNvPr>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27;p48">
              <a:extLst>
                <a:ext uri="{FF2B5EF4-FFF2-40B4-BE49-F238E27FC236}">
                  <a16:creationId xmlns:a16="http://schemas.microsoft.com/office/drawing/2014/main" id="{EA070D41-6CEE-43DA-A30E-FA23BD3E15E5}"/>
                </a:ext>
              </a:extLst>
            </p:cNvPr>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28;p48">
              <a:extLst>
                <a:ext uri="{FF2B5EF4-FFF2-40B4-BE49-F238E27FC236}">
                  <a16:creationId xmlns:a16="http://schemas.microsoft.com/office/drawing/2014/main" id="{AE78EF5E-F74D-434C-A321-D7A9AD4A5BC0}"/>
                </a:ext>
              </a:extLst>
            </p:cNvPr>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29;p48">
              <a:extLst>
                <a:ext uri="{FF2B5EF4-FFF2-40B4-BE49-F238E27FC236}">
                  <a16:creationId xmlns:a16="http://schemas.microsoft.com/office/drawing/2014/main" id="{52765EBA-029D-4E65-8002-6153AD011FC0}"/>
                </a:ext>
              </a:extLst>
            </p:cNvPr>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30;p48">
              <a:extLst>
                <a:ext uri="{FF2B5EF4-FFF2-40B4-BE49-F238E27FC236}">
                  <a16:creationId xmlns:a16="http://schemas.microsoft.com/office/drawing/2014/main" id="{9A6A1568-89DE-48AF-A1ED-9ED9DEB9995D}"/>
                </a:ext>
              </a:extLst>
            </p:cNvPr>
            <p:cNvSpPr/>
            <p:nvPr/>
          </p:nvSpPr>
          <p:spPr>
            <a:xfrm>
              <a:off x="3899625" y="3627200"/>
              <a:ext cx="212675" cy="167675"/>
            </a:xfrm>
            <a:custGeom>
              <a:avLst/>
              <a:gdLst/>
              <a:ahLst/>
              <a:cxnLst/>
              <a:rect l="l" t="t" r="r" b="b"/>
              <a:pathLst>
                <a:path w="8507" h="6707" extrusionOk="0">
                  <a:moveTo>
                    <a:pt x="8140" y="1"/>
                  </a:moveTo>
                  <a:cubicBezTo>
                    <a:pt x="8140" y="167"/>
                    <a:pt x="8173" y="334"/>
                    <a:pt x="8039" y="468"/>
                  </a:cubicBezTo>
                  <a:cubicBezTo>
                    <a:pt x="7906" y="568"/>
                    <a:pt x="7773" y="635"/>
                    <a:pt x="7639" y="701"/>
                  </a:cubicBezTo>
                  <a:cubicBezTo>
                    <a:pt x="7539" y="801"/>
                    <a:pt x="7406" y="935"/>
                    <a:pt x="7306" y="1068"/>
                  </a:cubicBezTo>
                  <a:cubicBezTo>
                    <a:pt x="7139" y="1302"/>
                    <a:pt x="6939" y="1535"/>
                    <a:pt x="6739" y="1769"/>
                  </a:cubicBezTo>
                  <a:cubicBezTo>
                    <a:pt x="5538" y="3270"/>
                    <a:pt x="2702" y="5305"/>
                    <a:pt x="1335" y="5872"/>
                  </a:cubicBezTo>
                  <a:cubicBezTo>
                    <a:pt x="0" y="6405"/>
                    <a:pt x="567" y="6639"/>
                    <a:pt x="934" y="6706"/>
                  </a:cubicBezTo>
                  <a:cubicBezTo>
                    <a:pt x="939" y="6706"/>
                    <a:pt x="944" y="6706"/>
                    <a:pt x="949" y="6706"/>
                  </a:cubicBezTo>
                  <a:cubicBezTo>
                    <a:pt x="1358" y="6706"/>
                    <a:pt x="3620" y="5391"/>
                    <a:pt x="4971" y="4304"/>
                  </a:cubicBezTo>
                  <a:cubicBezTo>
                    <a:pt x="6372" y="3203"/>
                    <a:pt x="7339" y="1902"/>
                    <a:pt x="7906" y="1502"/>
                  </a:cubicBezTo>
                  <a:cubicBezTo>
                    <a:pt x="8106" y="1335"/>
                    <a:pt x="8306" y="1135"/>
                    <a:pt x="8506" y="968"/>
                  </a:cubicBezTo>
                  <a:cubicBezTo>
                    <a:pt x="8473" y="668"/>
                    <a:pt x="8440" y="401"/>
                    <a:pt x="8440" y="234"/>
                  </a:cubicBezTo>
                  <a:cubicBezTo>
                    <a:pt x="8406" y="101"/>
                    <a:pt x="8273" y="1"/>
                    <a:pt x="814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31;p48">
              <a:extLst>
                <a:ext uri="{FF2B5EF4-FFF2-40B4-BE49-F238E27FC236}">
                  <a16:creationId xmlns:a16="http://schemas.microsoft.com/office/drawing/2014/main" id="{9AB37DA5-4233-4EAB-8EBB-23444CB270EE}"/>
                </a:ext>
              </a:extLst>
            </p:cNvPr>
            <p:cNvSpPr/>
            <p:nvPr/>
          </p:nvSpPr>
          <p:spPr>
            <a:xfrm>
              <a:off x="3862925" y="3760450"/>
              <a:ext cx="65900" cy="30225"/>
            </a:xfrm>
            <a:custGeom>
              <a:avLst/>
              <a:gdLst/>
              <a:ahLst/>
              <a:cxnLst/>
              <a:rect l="l" t="t" r="r" b="b"/>
              <a:pathLst>
                <a:path w="2636" h="1209" extrusionOk="0">
                  <a:moveTo>
                    <a:pt x="345" y="0"/>
                  </a:moveTo>
                  <a:cubicBezTo>
                    <a:pt x="275" y="0"/>
                    <a:pt x="204" y="3"/>
                    <a:pt x="134" y="8"/>
                  </a:cubicBezTo>
                  <a:cubicBezTo>
                    <a:pt x="34" y="8"/>
                    <a:pt x="1" y="75"/>
                    <a:pt x="1" y="141"/>
                  </a:cubicBezTo>
                  <a:cubicBezTo>
                    <a:pt x="1" y="208"/>
                    <a:pt x="67" y="275"/>
                    <a:pt x="134" y="275"/>
                  </a:cubicBezTo>
                  <a:cubicBezTo>
                    <a:pt x="176" y="273"/>
                    <a:pt x="218" y="272"/>
                    <a:pt x="259" y="272"/>
                  </a:cubicBezTo>
                  <a:cubicBezTo>
                    <a:pt x="1051" y="272"/>
                    <a:pt x="1832" y="572"/>
                    <a:pt x="2402" y="1142"/>
                  </a:cubicBezTo>
                  <a:cubicBezTo>
                    <a:pt x="2436" y="1175"/>
                    <a:pt x="2469" y="1209"/>
                    <a:pt x="2502" y="1209"/>
                  </a:cubicBezTo>
                  <a:cubicBezTo>
                    <a:pt x="2536" y="1209"/>
                    <a:pt x="2569" y="1175"/>
                    <a:pt x="2603" y="1175"/>
                  </a:cubicBezTo>
                  <a:cubicBezTo>
                    <a:pt x="2636" y="1109"/>
                    <a:pt x="2636" y="1009"/>
                    <a:pt x="2603" y="975"/>
                  </a:cubicBezTo>
                  <a:cubicBezTo>
                    <a:pt x="2018" y="360"/>
                    <a:pt x="1178"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32;p48">
              <a:extLst>
                <a:ext uri="{FF2B5EF4-FFF2-40B4-BE49-F238E27FC236}">
                  <a16:creationId xmlns:a16="http://schemas.microsoft.com/office/drawing/2014/main" id="{D1CC396A-E1FE-4ECC-8948-E1D8C9B01101}"/>
                </a:ext>
              </a:extLst>
            </p:cNvPr>
            <p:cNvSpPr/>
            <p:nvPr/>
          </p:nvSpPr>
          <p:spPr>
            <a:xfrm>
              <a:off x="3892125" y="3741400"/>
              <a:ext cx="66725" cy="30450"/>
            </a:xfrm>
            <a:custGeom>
              <a:avLst/>
              <a:gdLst/>
              <a:ahLst/>
              <a:cxnLst/>
              <a:rect l="l" t="t" r="r" b="b"/>
              <a:pathLst>
                <a:path w="2669" h="1218" extrusionOk="0">
                  <a:moveTo>
                    <a:pt x="251" y="1"/>
                  </a:moveTo>
                  <a:cubicBezTo>
                    <a:pt x="212" y="1"/>
                    <a:pt x="173" y="1"/>
                    <a:pt x="134" y="3"/>
                  </a:cubicBezTo>
                  <a:cubicBezTo>
                    <a:pt x="67" y="36"/>
                    <a:pt x="0" y="103"/>
                    <a:pt x="0" y="169"/>
                  </a:cubicBezTo>
                  <a:cubicBezTo>
                    <a:pt x="27" y="224"/>
                    <a:pt x="77" y="278"/>
                    <a:pt x="130" y="278"/>
                  </a:cubicBezTo>
                  <a:cubicBezTo>
                    <a:pt x="142" y="278"/>
                    <a:pt x="155" y="276"/>
                    <a:pt x="167" y="270"/>
                  </a:cubicBezTo>
                  <a:cubicBezTo>
                    <a:pt x="205" y="268"/>
                    <a:pt x="243" y="267"/>
                    <a:pt x="281" y="267"/>
                  </a:cubicBezTo>
                  <a:cubicBezTo>
                    <a:pt x="1074" y="267"/>
                    <a:pt x="1829" y="597"/>
                    <a:pt x="2402" y="1170"/>
                  </a:cubicBezTo>
                  <a:cubicBezTo>
                    <a:pt x="2425" y="1194"/>
                    <a:pt x="2449" y="1217"/>
                    <a:pt x="2484" y="1217"/>
                  </a:cubicBezTo>
                  <a:cubicBezTo>
                    <a:pt x="2499" y="1217"/>
                    <a:pt x="2516" y="1213"/>
                    <a:pt x="2535" y="1204"/>
                  </a:cubicBezTo>
                  <a:cubicBezTo>
                    <a:pt x="2569" y="1204"/>
                    <a:pt x="2569" y="1204"/>
                    <a:pt x="2602" y="1170"/>
                  </a:cubicBezTo>
                  <a:cubicBezTo>
                    <a:pt x="2669" y="1137"/>
                    <a:pt x="2669" y="1070"/>
                    <a:pt x="2635"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33;p48">
              <a:extLst>
                <a:ext uri="{FF2B5EF4-FFF2-40B4-BE49-F238E27FC236}">
                  <a16:creationId xmlns:a16="http://schemas.microsoft.com/office/drawing/2014/main" id="{7B774781-F646-4ED1-8679-55FBFC1585AD}"/>
                </a:ext>
              </a:extLst>
            </p:cNvPr>
            <p:cNvSpPr/>
            <p:nvPr/>
          </p:nvSpPr>
          <p:spPr>
            <a:xfrm>
              <a:off x="3921300" y="3724575"/>
              <a:ext cx="66750" cy="30250"/>
            </a:xfrm>
            <a:custGeom>
              <a:avLst/>
              <a:gdLst/>
              <a:ahLst/>
              <a:cxnLst/>
              <a:rect l="l" t="t" r="r" b="b"/>
              <a:pathLst>
                <a:path w="2670" h="1210" extrusionOk="0">
                  <a:moveTo>
                    <a:pt x="352" y="1"/>
                  </a:moveTo>
                  <a:cubicBezTo>
                    <a:pt x="279" y="1"/>
                    <a:pt x="207" y="3"/>
                    <a:pt x="134" y="9"/>
                  </a:cubicBezTo>
                  <a:cubicBezTo>
                    <a:pt x="34" y="9"/>
                    <a:pt x="1" y="75"/>
                    <a:pt x="1" y="142"/>
                  </a:cubicBezTo>
                  <a:cubicBezTo>
                    <a:pt x="1" y="242"/>
                    <a:pt x="67" y="275"/>
                    <a:pt x="167" y="275"/>
                  </a:cubicBezTo>
                  <a:cubicBezTo>
                    <a:pt x="209" y="274"/>
                    <a:pt x="251" y="273"/>
                    <a:pt x="293" y="273"/>
                  </a:cubicBezTo>
                  <a:cubicBezTo>
                    <a:pt x="1081" y="273"/>
                    <a:pt x="1832" y="572"/>
                    <a:pt x="2402" y="1143"/>
                  </a:cubicBezTo>
                  <a:cubicBezTo>
                    <a:pt x="2436" y="1176"/>
                    <a:pt x="2502" y="1209"/>
                    <a:pt x="2536" y="1209"/>
                  </a:cubicBezTo>
                  <a:cubicBezTo>
                    <a:pt x="2569" y="1209"/>
                    <a:pt x="2603" y="1176"/>
                    <a:pt x="2636" y="1176"/>
                  </a:cubicBezTo>
                  <a:cubicBezTo>
                    <a:pt x="2669" y="1109"/>
                    <a:pt x="2669" y="1043"/>
                    <a:pt x="2636" y="976"/>
                  </a:cubicBezTo>
                  <a:cubicBezTo>
                    <a:pt x="2021" y="361"/>
                    <a:pt x="1207"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34;p48">
              <a:extLst>
                <a:ext uri="{FF2B5EF4-FFF2-40B4-BE49-F238E27FC236}">
                  <a16:creationId xmlns:a16="http://schemas.microsoft.com/office/drawing/2014/main" id="{0BE524E9-B8C2-42BC-A8A1-68594B8DE9E0}"/>
                </a:ext>
              </a:extLst>
            </p:cNvPr>
            <p:cNvSpPr/>
            <p:nvPr/>
          </p:nvSpPr>
          <p:spPr>
            <a:xfrm>
              <a:off x="3948825" y="3704700"/>
              <a:ext cx="67575" cy="30100"/>
            </a:xfrm>
            <a:custGeom>
              <a:avLst/>
              <a:gdLst/>
              <a:ahLst/>
              <a:cxnLst/>
              <a:rect l="l" t="t" r="r" b="b"/>
              <a:pathLst>
                <a:path w="2703" h="1204" extrusionOk="0">
                  <a:moveTo>
                    <a:pt x="261" y="1"/>
                  </a:moveTo>
                  <a:cubicBezTo>
                    <a:pt x="219" y="1"/>
                    <a:pt x="176" y="1"/>
                    <a:pt x="134" y="3"/>
                  </a:cubicBezTo>
                  <a:cubicBezTo>
                    <a:pt x="67" y="3"/>
                    <a:pt x="0" y="70"/>
                    <a:pt x="34" y="170"/>
                  </a:cubicBezTo>
                  <a:cubicBezTo>
                    <a:pt x="34" y="236"/>
                    <a:pt x="101" y="270"/>
                    <a:pt x="167" y="270"/>
                  </a:cubicBezTo>
                  <a:cubicBezTo>
                    <a:pt x="205" y="268"/>
                    <a:pt x="244" y="268"/>
                    <a:pt x="282" y="268"/>
                  </a:cubicBezTo>
                  <a:cubicBezTo>
                    <a:pt x="1077" y="268"/>
                    <a:pt x="1861" y="597"/>
                    <a:pt x="2402" y="1170"/>
                  </a:cubicBezTo>
                  <a:cubicBezTo>
                    <a:pt x="2436" y="1204"/>
                    <a:pt x="2502" y="1204"/>
                    <a:pt x="2536" y="1204"/>
                  </a:cubicBezTo>
                  <a:cubicBezTo>
                    <a:pt x="2569" y="1204"/>
                    <a:pt x="2602" y="1204"/>
                    <a:pt x="2636" y="1170"/>
                  </a:cubicBezTo>
                  <a:cubicBezTo>
                    <a:pt x="2669" y="1137"/>
                    <a:pt x="2702" y="1037"/>
                    <a:pt x="2636" y="1004"/>
                  </a:cubicBezTo>
                  <a:cubicBezTo>
                    <a:pt x="2031" y="335"/>
                    <a:pt x="1152"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35;p48">
              <a:extLst>
                <a:ext uri="{FF2B5EF4-FFF2-40B4-BE49-F238E27FC236}">
                  <a16:creationId xmlns:a16="http://schemas.microsoft.com/office/drawing/2014/main" id="{23F19009-37FB-4A05-8BC0-32AF2CED955C}"/>
                </a:ext>
              </a:extLst>
            </p:cNvPr>
            <p:cNvSpPr/>
            <p:nvPr/>
          </p:nvSpPr>
          <p:spPr>
            <a:xfrm>
              <a:off x="3970500" y="3684350"/>
              <a:ext cx="72575" cy="30450"/>
            </a:xfrm>
            <a:custGeom>
              <a:avLst/>
              <a:gdLst/>
              <a:ahLst/>
              <a:cxnLst/>
              <a:rect l="l" t="t" r="r" b="b"/>
              <a:pathLst>
                <a:path w="2903" h="1218" extrusionOk="0">
                  <a:moveTo>
                    <a:pt x="459" y="0"/>
                  </a:moveTo>
                  <a:cubicBezTo>
                    <a:pt x="351" y="0"/>
                    <a:pt x="243" y="6"/>
                    <a:pt x="134" y="16"/>
                  </a:cubicBezTo>
                  <a:cubicBezTo>
                    <a:pt x="67" y="16"/>
                    <a:pt x="1" y="83"/>
                    <a:pt x="34" y="183"/>
                  </a:cubicBezTo>
                  <a:cubicBezTo>
                    <a:pt x="34" y="250"/>
                    <a:pt x="101" y="283"/>
                    <a:pt x="168" y="283"/>
                  </a:cubicBezTo>
                  <a:cubicBezTo>
                    <a:pt x="273" y="272"/>
                    <a:pt x="379" y="266"/>
                    <a:pt x="484" y="266"/>
                  </a:cubicBezTo>
                  <a:cubicBezTo>
                    <a:pt x="1283" y="266"/>
                    <a:pt x="2076" y="595"/>
                    <a:pt x="2636" y="1184"/>
                  </a:cubicBezTo>
                  <a:cubicBezTo>
                    <a:pt x="2669" y="1217"/>
                    <a:pt x="2703" y="1217"/>
                    <a:pt x="2736" y="1217"/>
                  </a:cubicBezTo>
                  <a:lnTo>
                    <a:pt x="2836" y="1217"/>
                  </a:lnTo>
                  <a:cubicBezTo>
                    <a:pt x="2869" y="1151"/>
                    <a:pt x="2903" y="1084"/>
                    <a:pt x="2836" y="1017"/>
                  </a:cubicBezTo>
                  <a:cubicBezTo>
                    <a:pt x="2212"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36;p48">
              <a:extLst>
                <a:ext uri="{FF2B5EF4-FFF2-40B4-BE49-F238E27FC236}">
                  <a16:creationId xmlns:a16="http://schemas.microsoft.com/office/drawing/2014/main" id="{C2EC00A4-C1E7-4FB5-B60B-08908721EB77}"/>
                </a:ext>
              </a:extLst>
            </p:cNvPr>
            <p:cNvSpPr/>
            <p:nvPr/>
          </p:nvSpPr>
          <p:spPr>
            <a:xfrm>
              <a:off x="4319100" y="3878225"/>
              <a:ext cx="138450" cy="120200"/>
            </a:xfrm>
            <a:custGeom>
              <a:avLst/>
              <a:gdLst/>
              <a:ahLst/>
              <a:cxnLst/>
              <a:rect l="l" t="t" r="r" b="b"/>
              <a:pathLst>
                <a:path w="5538" h="4808" extrusionOk="0">
                  <a:moveTo>
                    <a:pt x="5404" y="0"/>
                  </a:moveTo>
                  <a:lnTo>
                    <a:pt x="100" y="801"/>
                  </a:lnTo>
                  <a:cubicBezTo>
                    <a:pt x="0" y="1802"/>
                    <a:pt x="167" y="2836"/>
                    <a:pt x="567" y="3770"/>
                  </a:cubicBezTo>
                  <a:cubicBezTo>
                    <a:pt x="907" y="4421"/>
                    <a:pt x="1583" y="4808"/>
                    <a:pt x="2290" y="4808"/>
                  </a:cubicBezTo>
                  <a:cubicBezTo>
                    <a:pt x="2416" y="4808"/>
                    <a:pt x="2543" y="4796"/>
                    <a:pt x="2669" y="4770"/>
                  </a:cubicBezTo>
                  <a:cubicBezTo>
                    <a:pt x="3569" y="4637"/>
                    <a:pt x="4770" y="4137"/>
                    <a:pt x="5104" y="3069"/>
                  </a:cubicBezTo>
                  <a:cubicBezTo>
                    <a:pt x="5437" y="2068"/>
                    <a:pt x="5537" y="1034"/>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37;p48">
              <a:extLst>
                <a:ext uri="{FF2B5EF4-FFF2-40B4-BE49-F238E27FC236}">
                  <a16:creationId xmlns:a16="http://schemas.microsoft.com/office/drawing/2014/main" id="{43D7A057-1C51-4A32-BEE5-C247A5818FFE}"/>
                </a:ext>
              </a:extLst>
            </p:cNvPr>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38;p48">
              <a:extLst>
                <a:ext uri="{FF2B5EF4-FFF2-40B4-BE49-F238E27FC236}">
                  <a16:creationId xmlns:a16="http://schemas.microsoft.com/office/drawing/2014/main" id="{7DD8F275-68E4-4F3B-9864-90C8D4F3B829}"/>
                </a:ext>
              </a:extLst>
            </p:cNvPr>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39;p48">
              <a:extLst>
                <a:ext uri="{FF2B5EF4-FFF2-40B4-BE49-F238E27FC236}">
                  <a16:creationId xmlns:a16="http://schemas.microsoft.com/office/drawing/2014/main" id="{56F2CD75-4417-43E0-8903-42183D50F699}"/>
                </a:ext>
              </a:extLst>
            </p:cNvPr>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40;p48">
              <a:extLst>
                <a:ext uri="{FF2B5EF4-FFF2-40B4-BE49-F238E27FC236}">
                  <a16:creationId xmlns:a16="http://schemas.microsoft.com/office/drawing/2014/main" id="{446FEF2D-3AF4-4EF1-916C-5CD99E0C92D7}"/>
                </a:ext>
              </a:extLst>
            </p:cNvPr>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41;p48">
              <a:extLst>
                <a:ext uri="{FF2B5EF4-FFF2-40B4-BE49-F238E27FC236}">
                  <a16:creationId xmlns:a16="http://schemas.microsoft.com/office/drawing/2014/main" id="{73C28A86-4129-4466-B93D-6666A8766DC5}"/>
                </a:ext>
              </a:extLst>
            </p:cNvPr>
            <p:cNvSpPr/>
            <p:nvPr/>
          </p:nvSpPr>
          <p:spPr>
            <a:xfrm>
              <a:off x="4422150" y="3672250"/>
              <a:ext cx="21225" cy="224150"/>
            </a:xfrm>
            <a:custGeom>
              <a:avLst/>
              <a:gdLst/>
              <a:ahLst/>
              <a:cxnLst/>
              <a:rect l="l" t="t" r="r" b="b"/>
              <a:pathLst>
                <a:path w="849" h="8966" extrusionOk="0">
                  <a:moveTo>
                    <a:pt x="415" y="0"/>
                  </a:moveTo>
                  <a:lnTo>
                    <a:pt x="415" y="100"/>
                  </a:lnTo>
                  <a:lnTo>
                    <a:pt x="381" y="967"/>
                  </a:lnTo>
                  <a:lnTo>
                    <a:pt x="381" y="1334"/>
                  </a:lnTo>
                  <a:cubicBezTo>
                    <a:pt x="248" y="2635"/>
                    <a:pt x="181" y="5137"/>
                    <a:pt x="181" y="6305"/>
                  </a:cubicBezTo>
                  <a:cubicBezTo>
                    <a:pt x="181" y="7072"/>
                    <a:pt x="114" y="7839"/>
                    <a:pt x="14" y="8573"/>
                  </a:cubicBezTo>
                  <a:cubicBezTo>
                    <a:pt x="1" y="8835"/>
                    <a:pt x="101" y="8965"/>
                    <a:pt x="230" y="8965"/>
                  </a:cubicBezTo>
                  <a:cubicBezTo>
                    <a:pt x="413" y="8965"/>
                    <a:pt x="656" y="8701"/>
                    <a:pt x="715" y="8173"/>
                  </a:cubicBezTo>
                  <a:cubicBezTo>
                    <a:pt x="848" y="7272"/>
                    <a:pt x="581" y="5137"/>
                    <a:pt x="715" y="3569"/>
                  </a:cubicBezTo>
                  <a:cubicBezTo>
                    <a:pt x="681" y="1835"/>
                    <a:pt x="748" y="10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42;p48">
              <a:extLst>
                <a:ext uri="{FF2B5EF4-FFF2-40B4-BE49-F238E27FC236}">
                  <a16:creationId xmlns:a16="http://schemas.microsoft.com/office/drawing/2014/main" id="{1C807AA1-58D7-4BCB-A30D-53E48AD0B0C7}"/>
                </a:ext>
              </a:extLst>
            </p:cNvPr>
            <p:cNvSpPr/>
            <p:nvPr/>
          </p:nvSpPr>
          <p:spPr>
            <a:xfrm>
              <a:off x="4339925" y="3673900"/>
              <a:ext cx="20750" cy="222825"/>
            </a:xfrm>
            <a:custGeom>
              <a:avLst/>
              <a:gdLst/>
              <a:ahLst/>
              <a:cxnLst/>
              <a:rect l="l" t="t" r="r" b="b"/>
              <a:pathLst>
                <a:path w="830" h="8913" extrusionOk="0">
                  <a:moveTo>
                    <a:pt x="435" y="1"/>
                  </a:moveTo>
                  <a:cubicBezTo>
                    <a:pt x="201" y="67"/>
                    <a:pt x="101" y="768"/>
                    <a:pt x="68" y="1669"/>
                  </a:cubicBezTo>
                  <a:cubicBezTo>
                    <a:pt x="68" y="2169"/>
                    <a:pt x="68" y="2803"/>
                    <a:pt x="101" y="3570"/>
                  </a:cubicBezTo>
                  <a:cubicBezTo>
                    <a:pt x="268" y="5104"/>
                    <a:pt x="1" y="7273"/>
                    <a:pt x="101" y="8140"/>
                  </a:cubicBezTo>
                  <a:cubicBezTo>
                    <a:pt x="178" y="8659"/>
                    <a:pt x="421" y="8912"/>
                    <a:pt x="600" y="8912"/>
                  </a:cubicBezTo>
                  <a:cubicBezTo>
                    <a:pt x="732" y="8912"/>
                    <a:pt x="830" y="8775"/>
                    <a:pt x="802" y="8507"/>
                  </a:cubicBezTo>
                  <a:cubicBezTo>
                    <a:pt x="701" y="7773"/>
                    <a:pt x="668" y="7039"/>
                    <a:pt x="668" y="6272"/>
                  </a:cubicBezTo>
                  <a:cubicBezTo>
                    <a:pt x="668" y="5104"/>
                    <a:pt x="601" y="2636"/>
                    <a:pt x="468" y="1335"/>
                  </a:cubicBezTo>
                  <a:cubicBezTo>
                    <a:pt x="435" y="1102"/>
                    <a:pt x="435" y="868"/>
                    <a:pt x="435" y="601"/>
                  </a:cubicBezTo>
                  <a:lnTo>
                    <a:pt x="435" y="34"/>
                  </a:lnTo>
                  <a:lnTo>
                    <a:pt x="435"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43;p48">
              <a:extLst>
                <a:ext uri="{FF2B5EF4-FFF2-40B4-BE49-F238E27FC236}">
                  <a16:creationId xmlns:a16="http://schemas.microsoft.com/office/drawing/2014/main" id="{06CCA642-4D1A-4E94-987E-1F17D3A86423}"/>
                </a:ext>
              </a:extLst>
            </p:cNvPr>
            <p:cNvSpPr/>
            <p:nvPr/>
          </p:nvSpPr>
          <p:spPr>
            <a:xfrm>
              <a:off x="4349950" y="3875300"/>
              <a:ext cx="80075" cy="12950"/>
            </a:xfrm>
            <a:custGeom>
              <a:avLst/>
              <a:gdLst/>
              <a:ahLst/>
              <a:cxnLst/>
              <a:rect l="l" t="t" r="r" b="b"/>
              <a:pathLst>
                <a:path w="3203" h="518" extrusionOk="0">
                  <a:moveTo>
                    <a:pt x="1601" y="0"/>
                  </a:moveTo>
                  <a:cubicBezTo>
                    <a:pt x="1093" y="0"/>
                    <a:pt x="584" y="84"/>
                    <a:pt x="100" y="251"/>
                  </a:cubicBezTo>
                  <a:cubicBezTo>
                    <a:pt x="34" y="284"/>
                    <a:pt x="0" y="351"/>
                    <a:pt x="34" y="417"/>
                  </a:cubicBezTo>
                  <a:cubicBezTo>
                    <a:pt x="67" y="484"/>
                    <a:pt x="100" y="518"/>
                    <a:pt x="167" y="518"/>
                  </a:cubicBezTo>
                  <a:lnTo>
                    <a:pt x="200" y="518"/>
                  </a:lnTo>
                  <a:cubicBezTo>
                    <a:pt x="651" y="351"/>
                    <a:pt x="1126" y="267"/>
                    <a:pt x="1601" y="267"/>
                  </a:cubicBezTo>
                  <a:cubicBezTo>
                    <a:pt x="2077" y="267"/>
                    <a:pt x="2552" y="351"/>
                    <a:pt x="3002" y="518"/>
                  </a:cubicBezTo>
                  <a:cubicBezTo>
                    <a:pt x="3069" y="518"/>
                    <a:pt x="3169" y="484"/>
                    <a:pt x="3169" y="417"/>
                  </a:cubicBezTo>
                  <a:cubicBezTo>
                    <a:pt x="3203"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44;p48">
              <a:extLst>
                <a:ext uri="{FF2B5EF4-FFF2-40B4-BE49-F238E27FC236}">
                  <a16:creationId xmlns:a16="http://schemas.microsoft.com/office/drawing/2014/main" id="{328793BD-F7A4-4929-BA92-E5029BD66E87}"/>
                </a:ext>
              </a:extLst>
            </p:cNvPr>
            <p:cNvSpPr/>
            <p:nvPr/>
          </p:nvSpPr>
          <p:spPr>
            <a:xfrm>
              <a:off x="4345775" y="3840275"/>
              <a:ext cx="88425" cy="12950"/>
            </a:xfrm>
            <a:custGeom>
              <a:avLst/>
              <a:gdLst/>
              <a:ahLst/>
              <a:cxnLst/>
              <a:rect l="l" t="t" r="r" b="b"/>
              <a:pathLst>
                <a:path w="3537" h="518" extrusionOk="0">
                  <a:moveTo>
                    <a:pt x="1785" y="0"/>
                  </a:moveTo>
                  <a:cubicBezTo>
                    <a:pt x="1226" y="0"/>
                    <a:pt x="668" y="84"/>
                    <a:pt x="134" y="251"/>
                  </a:cubicBezTo>
                  <a:cubicBezTo>
                    <a:pt x="34" y="284"/>
                    <a:pt x="0" y="351"/>
                    <a:pt x="34" y="417"/>
                  </a:cubicBezTo>
                  <a:cubicBezTo>
                    <a:pt x="67" y="484"/>
                    <a:pt x="101" y="518"/>
                    <a:pt x="167" y="518"/>
                  </a:cubicBezTo>
                  <a:lnTo>
                    <a:pt x="201" y="518"/>
                  </a:lnTo>
                  <a:cubicBezTo>
                    <a:pt x="718" y="351"/>
                    <a:pt x="1251" y="267"/>
                    <a:pt x="1781" y="267"/>
                  </a:cubicBezTo>
                  <a:cubicBezTo>
                    <a:pt x="2310" y="267"/>
                    <a:pt x="2836" y="351"/>
                    <a:pt x="3336" y="518"/>
                  </a:cubicBezTo>
                  <a:cubicBezTo>
                    <a:pt x="3403" y="518"/>
                    <a:pt x="3503" y="484"/>
                    <a:pt x="3503" y="417"/>
                  </a:cubicBezTo>
                  <a:cubicBezTo>
                    <a:pt x="3536" y="351"/>
                    <a:pt x="3503" y="284"/>
                    <a:pt x="3436" y="251"/>
                  </a:cubicBezTo>
                  <a:cubicBezTo>
                    <a:pt x="2903" y="84"/>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45;p48">
              <a:extLst>
                <a:ext uri="{FF2B5EF4-FFF2-40B4-BE49-F238E27FC236}">
                  <a16:creationId xmlns:a16="http://schemas.microsoft.com/office/drawing/2014/main" id="{6D055DB7-F36A-456A-8DA0-914A49E79BFC}"/>
                </a:ext>
              </a:extLst>
            </p:cNvPr>
            <p:cNvSpPr/>
            <p:nvPr/>
          </p:nvSpPr>
          <p:spPr>
            <a:xfrm>
              <a:off x="4346600" y="3805775"/>
              <a:ext cx="87600" cy="14100"/>
            </a:xfrm>
            <a:custGeom>
              <a:avLst/>
              <a:gdLst/>
              <a:ahLst/>
              <a:cxnLst/>
              <a:rect l="l" t="t" r="r" b="b"/>
              <a:pathLst>
                <a:path w="3504" h="564" extrusionOk="0">
                  <a:moveTo>
                    <a:pt x="1719" y="0"/>
                  </a:moveTo>
                  <a:cubicBezTo>
                    <a:pt x="1171" y="0"/>
                    <a:pt x="624" y="100"/>
                    <a:pt x="101" y="296"/>
                  </a:cubicBezTo>
                  <a:cubicBezTo>
                    <a:pt x="34" y="330"/>
                    <a:pt x="1" y="396"/>
                    <a:pt x="34" y="463"/>
                  </a:cubicBezTo>
                  <a:cubicBezTo>
                    <a:pt x="59" y="512"/>
                    <a:pt x="101" y="543"/>
                    <a:pt x="148" y="543"/>
                  </a:cubicBezTo>
                  <a:cubicBezTo>
                    <a:pt x="165" y="543"/>
                    <a:pt x="183" y="539"/>
                    <a:pt x="201" y="530"/>
                  </a:cubicBezTo>
                  <a:cubicBezTo>
                    <a:pt x="201" y="530"/>
                    <a:pt x="927" y="248"/>
                    <a:pt x="1847" y="248"/>
                  </a:cubicBezTo>
                  <a:cubicBezTo>
                    <a:pt x="2306" y="248"/>
                    <a:pt x="2814" y="319"/>
                    <a:pt x="3303" y="530"/>
                  </a:cubicBezTo>
                  <a:cubicBezTo>
                    <a:pt x="3303" y="563"/>
                    <a:pt x="3337" y="563"/>
                    <a:pt x="3337" y="563"/>
                  </a:cubicBezTo>
                  <a:cubicBezTo>
                    <a:pt x="3403" y="563"/>
                    <a:pt x="3470" y="530"/>
                    <a:pt x="3470" y="497"/>
                  </a:cubicBezTo>
                  <a:cubicBezTo>
                    <a:pt x="3503" y="430"/>
                    <a:pt x="3470" y="363"/>
                    <a:pt x="3403" y="330"/>
                  </a:cubicBezTo>
                  <a:cubicBezTo>
                    <a:pt x="2859" y="109"/>
                    <a:pt x="2288" y="0"/>
                    <a:pt x="1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46;p48">
              <a:extLst>
                <a:ext uri="{FF2B5EF4-FFF2-40B4-BE49-F238E27FC236}">
                  <a16:creationId xmlns:a16="http://schemas.microsoft.com/office/drawing/2014/main" id="{BA154AC3-E2AF-44C5-A06C-3AF04F1CF2EC}"/>
                </a:ext>
              </a:extLst>
            </p:cNvPr>
            <p:cNvSpPr/>
            <p:nvPr/>
          </p:nvSpPr>
          <p:spPr>
            <a:xfrm>
              <a:off x="4346600" y="3773650"/>
              <a:ext cx="88425" cy="15350"/>
            </a:xfrm>
            <a:custGeom>
              <a:avLst/>
              <a:gdLst/>
              <a:ahLst/>
              <a:cxnLst/>
              <a:rect l="l" t="t" r="r" b="b"/>
              <a:pathLst>
                <a:path w="3537" h="614" extrusionOk="0">
                  <a:moveTo>
                    <a:pt x="1735" y="1"/>
                  </a:moveTo>
                  <a:cubicBezTo>
                    <a:pt x="1174" y="1"/>
                    <a:pt x="608" y="118"/>
                    <a:pt x="68" y="347"/>
                  </a:cubicBezTo>
                  <a:cubicBezTo>
                    <a:pt x="1" y="381"/>
                    <a:pt x="1" y="447"/>
                    <a:pt x="1" y="514"/>
                  </a:cubicBezTo>
                  <a:cubicBezTo>
                    <a:pt x="25" y="563"/>
                    <a:pt x="85" y="594"/>
                    <a:pt x="142" y="594"/>
                  </a:cubicBezTo>
                  <a:cubicBezTo>
                    <a:pt x="163" y="594"/>
                    <a:pt x="183" y="590"/>
                    <a:pt x="201" y="581"/>
                  </a:cubicBezTo>
                  <a:cubicBezTo>
                    <a:pt x="682" y="372"/>
                    <a:pt x="1194" y="272"/>
                    <a:pt x="1707" y="272"/>
                  </a:cubicBezTo>
                  <a:cubicBezTo>
                    <a:pt x="2261" y="272"/>
                    <a:pt x="2817" y="389"/>
                    <a:pt x="3337" y="614"/>
                  </a:cubicBezTo>
                  <a:lnTo>
                    <a:pt x="3403" y="614"/>
                  </a:lnTo>
                  <a:cubicBezTo>
                    <a:pt x="3437" y="614"/>
                    <a:pt x="3503" y="581"/>
                    <a:pt x="3503" y="547"/>
                  </a:cubicBezTo>
                  <a:cubicBezTo>
                    <a:pt x="3537" y="481"/>
                    <a:pt x="3503" y="414"/>
                    <a:pt x="3437" y="381"/>
                  </a:cubicBezTo>
                  <a:cubicBezTo>
                    <a:pt x="2894" y="126"/>
                    <a:pt x="2316"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47;p48">
              <a:extLst>
                <a:ext uri="{FF2B5EF4-FFF2-40B4-BE49-F238E27FC236}">
                  <a16:creationId xmlns:a16="http://schemas.microsoft.com/office/drawing/2014/main" id="{1BE19D94-D0B9-47BA-BCBB-BDA4110ABE16}"/>
                </a:ext>
              </a:extLst>
            </p:cNvPr>
            <p:cNvSpPr/>
            <p:nvPr/>
          </p:nvSpPr>
          <p:spPr>
            <a:xfrm>
              <a:off x="4345775" y="3739400"/>
              <a:ext cx="90100" cy="15425"/>
            </a:xfrm>
            <a:custGeom>
              <a:avLst/>
              <a:gdLst/>
              <a:ahLst/>
              <a:cxnLst/>
              <a:rect l="l" t="t" r="r" b="b"/>
              <a:pathLst>
                <a:path w="3604" h="617" extrusionOk="0">
                  <a:moveTo>
                    <a:pt x="1891" y="1"/>
                  </a:moveTo>
                  <a:cubicBezTo>
                    <a:pt x="914" y="1"/>
                    <a:pt x="145" y="328"/>
                    <a:pt x="101" y="350"/>
                  </a:cubicBezTo>
                  <a:cubicBezTo>
                    <a:pt x="34" y="383"/>
                    <a:pt x="0" y="450"/>
                    <a:pt x="34" y="516"/>
                  </a:cubicBezTo>
                  <a:cubicBezTo>
                    <a:pt x="67" y="583"/>
                    <a:pt x="134" y="616"/>
                    <a:pt x="201" y="616"/>
                  </a:cubicBezTo>
                  <a:lnTo>
                    <a:pt x="234" y="616"/>
                  </a:lnTo>
                  <a:cubicBezTo>
                    <a:pt x="234" y="616"/>
                    <a:pt x="975" y="275"/>
                    <a:pt x="1914" y="275"/>
                  </a:cubicBezTo>
                  <a:cubicBezTo>
                    <a:pt x="2384" y="275"/>
                    <a:pt x="2903" y="361"/>
                    <a:pt x="3403" y="616"/>
                  </a:cubicBezTo>
                  <a:lnTo>
                    <a:pt x="3436" y="616"/>
                  </a:lnTo>
                  <a:cubicBezTo>
                    <a:pt x="3503" y="616"/>
                    <a:pt x="3536" y="583"/>
                    <a:pt x="3570" y="550"/>
                  </a:cubicBezTo>
                  <a:cubicBezTo>
                    <a:pt x="3603" y="483"/>
                    <a:pt x="3570" y="383"/>
                    <a:pt x="3503" y="350"/>
                  </a:cubicBezTo>
                  <a:cubicBezTo>
                    <a:pt x="2958" y="88"/>
                    <a:pt x="239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48;p48">
              <a:extLst>
                <a:ext uri="{FF2B5EF4-FFF2-40B4-BE49-F238E27FC236}">
                  <a16:creationId xmlns:a16="http://schemas.microsoft.com/office/drawing/2014/main" id="{FC326E61-2A3A-4A32-B19D-3C5C805582F0}"/>
                </a:ext>
              </a:extLst>
            </p:cNvPr>
            <p:cNvSpPr/>
            <p:nvPr/>
          </p:nvSpPr>
          <p:spPr>
            <a:xfrm>
              <a:off x="3970500" y="2335450"/>
              <a:ext cx="500400" cy="1452650"/>
            </a:xfrm>
            <a:custGeom>
              <a:avLst/>
              <a:gdLst/>
              <a:ahLst/>
              <a:cxnLst/>
              <a:rect l="l" t="t" r="r" b="b"/>
              <a:pathLst>
                <a:path w="20016" h="58106" extrusionOk="0">
                  <a:moveTo>
                    <a:pt x="16279" y="0"/>
                  </a:moveTo>
                  <a:lnTo>
                    <a:pt x="1202" y="3269"/>
                  </a:lnTo>
                  <a:cubicBezTo>
                    <a:pt x="134" y="10308"/>
                    <a:pt x="1" y="22583"/>
                    <a:pt x="134" y="29321"/>
                  </a:cubicBezTo>
                  <a:cubicBezTo>
                    <a:pt x="201" y="32757"/>
                    <a:pt x="601" y="52905"/>
                    <a:pt x="601" y="52905"/>
                  </a:cubicBezTo>
                  <a:cubicBezTo>
                    <a:pt x="1347" y="53706"/>
                    <a:pt x="2466" y="53941"/>
                    <a:pt x="3520" y="53941"/>
                  </a:cubicBezTo>
                  <a:cubicBezTo>
                    <a:pt x="5010" y="53941"/>
                    <a:pt x="6372" y="53472"/>
                    <a:pt x="6372" y="53472"/>
                  </a:cubicBezTo>
                  <a:cubicBezTo>
                    <a:pt x="6372" y="53472"/>
                    <a:pt x="7173" y="38928"/>
                    <a:pt x="7306" y="36093"/>
                  </a:cubicBezTo>
                  <a:cubicBezTo>
                    <a:pt x="7439" y="33624"/>
                    <a:pt x="7273" y="29855"/>
                    <a:pt x="7273" y="29855"/>
                  </a:cubicBezTo>
                  <a:lnTo>
                    <a:pt x="9007" y="16345"/>
                  </a:lnTo>
                  <a:cubicBezTo>
                    <a:pt x="9007" y="16345"/>
                    <a:pt x="10508" y="25485"/>
                    <a:pt x="11009" y="29688"/>
                  </a:cubicBezTo>
                  <a:cubicBezTo>
                    <a:pt x="11642" y="34525"/>
                    <a:pt x="14278" y="57141"/>
                    <a:pt x="14278" y="57141"/>
                  </a:cubicBezTo>
                  <a:cubicBezTo>
                    <a:pt x="15095" y="57874"/>
                    <a:pt x="16002" y="58106"/>
                    <a:pt x="16824" y="58106"/>
                  </a:cubicBezTo>
                  <a:cubicBezTo>
                    <a:pt x="18248" y="58106"/>
                    <a:pt x="19415" y="57408"/>
                    <a:pt x="19415" y="57408"/>
                  </a:cubicBezTo>
                  <a:cubicBezTo>
                    <a:pt x="19415" y="57408"/>
                    <a:pt x="20015" y="40930"/>
                    <a:pt x="19548" y="36060"/>
                  </a:cubicBezTo>
                  <a:cubicBezTo>
                    <a:pt x="19148" y="31957"/>
                    <a:pt x="18547" y="29822"/>
                    <a:pt x="18481" y="28888"/>
                  </a:cubicBezTo>
                  <a:cubicBezTo>
                    <a:pt x="18481" y="28888"/>
                    <a:pt x="18848" y="16079"/>
                    <a:pt x="18147" y="7139"/>
                  </a:cubicBezTo>
                  <a:cubicBezTo>
                    <a:pt x="17880" y="4670"/>
                    <a:pt x="17246" y="2269"/>
                    <a:pt x="16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49;p48">
              <a:extLst>
                <a:ext uri="{FF2B5EF4-FFF2-40B4-BE49-F238E27FC236}">
                  <a16:creationId xmlns:a16="http://schemas.microsoft.com/office/drawing/2014/main" id="{5CC387B4-490B-4055-96BB-35B8D4C50687}"/>
                </a:ext>
              </a:extLst>
            </p:cNvPr>
            <p:cNvSpPr/>
            <p:nvPr/>
          </p:nvSpPr>
          <p:spPr>
            <a:xfrm>
              <a:off x="4064750" y="2623975"/>
              <a:ext cx="130950" cy="417000"/>
            </a:xfrm>
            <a:custGeom>
              <a:avLst/>
              <a:gdLst/>
              <a:ahLst/>
              <a:cxnLst/>
              <a:rect l="l" t="t" r="r" b="b"/>
              <a:pathLst>
                <a:path w="5238" h="16680" extrusionOk="0">
                  <a:moveTo>
                    <a:pt x="0" y="1"/>
                  </a:moveTo>
                  <a:cubicBezTo>
                    <a:pt x="0" y="1"/>
                    <a:pt x="634" y="2069"/>
                    <a:pt x="3803" y="2336"/>
                  </a:cubicBezTo>
                  <a:lnTo>
                    <a:pt x="4236" y="5071"/>
                  </a:lnTo>
                  <a:lnTo>
                    <a:pt x="3703" y="16680"/>
                  </a:lnTo>
                  <a:lnTo>
                    <a:pt x="5237" y="4804"/>
                  </a:lnTo>
                  <a:lnTo>
                    <a:pt x="4770" y="1502"/>
                  </a:lnTo>
                  <a:cubicBezTo>
                    <a:pt x="4770" y="1502"/>
                    <a:pt x="4751" y="1502"/>
                    <a:pt x="4715" y="1502"/>
                  </a:cubicBezTo>
                  <a:cubicBezTo>
                    <a:pt x="4288" y="1502"/>
                    <a:pt x="1506" y="1446"/>
                    <a:pt x="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50;p48">
              <a:extLst>
                <a:ext uri="{FF2B5EF4-FFF2-40B4-BE49-F238E27FC236}">
                  <a16:creationId xmlns:a16="http://schemas.microsoft.com/office/drawing/2014/main" id="{ED34BF7A-5CCC-49C2-B10A-E045C6B54ABD}"/>
                </a:ext>
              </a:extLst>
            </p:cNvPr>
            <p:cNvSpPr/>
            <p:nvPr/>
          </p:nvSpPr>
          <p:spPr>
            <a:xfrm>
              <a:off x="3875450" y="1903200"/>
              <a:ext cx="223500" cy="472275"/>
            </a:xfrm>
            <a:custGeom>
              <a:avLst/>
              <a:gdLst/>
              <a:ahLst/>
              <a:cxnLst/>
              <a:rect l="l" t="t" r="r" b="b"/>
              <a:pathLst>
                <a:path w="8940" h="18891" extrusionOk="0">
                  <a:moveTo>
                    <a:pt x="8468" y="0"/>
                  </a:moveTo>
                  <a:cubicBezTo>
                    <a:pt x="7142" y="0"/>
                    <a:pt x="5558" y="275"/>
                    <a:pt x="4637" y="1346"/>
                  </a:cubicBezTo>
                  <a:cubicBezTo>
                    <a:pt x="3402" y="2813"/>
                    <a:pt x="3069" y="3747"/>
                    <a:pt x="1968" y="8017"/>
                  </a:cubicBezTo>
                  <a:cubicBezTo>
                    <a:pt x="1234" y="10852"/>
                    <a:pt x="0" y="17157"/>
                    <a:pt x="1067" y="18191"/>
                  </a:cubicBezTo>
                  <a:cubicBezTo>
                    <a:pt x="1683" y="18768"/>
                    <a:pt x="2821" y="18890"/>
                    <a:pt x="3673" y="18890"/>
                  </a:cubicBezTo>
                  <a:cubicBezTo>
                    <a:pt x="4298" y="18890"/>
                    <a:pt x="4770" y="18825"/>
                    <a:pt x="4770" y="18825"/>
                  </a:cubicBezTo>
                  <a:lnTo>
                    <a:pt x="8940" y="11"/>
                  </a:lnTo>
                  <a:cubicBezTo>
                    <a:pt x="8787" y="4"/>
                    <a:pt x="8630" y="0"/>
                    <a:pt x="8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51;p48">
              <a:extLst>
                <a:ext uri="{FF2B5EF4-FFF2-40B4-BE49-F238E27FC236}">
                  <a16:creationId xmlns:a16="http://schemas.microsoft.com/office/drawing/2014/main" id="{E644EF40-5B43-4F78-A609-AB750F4CB8C4}"/>
                </a:ext>
              </a:extLst>
            </p:cNvPr>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52;p48">
              <a:extLst>
                <a:ext uri="{FF2B5EF4-FFF2-40B4-BE49-F238E27FC236}">
                  <a16:creationId xmlns:a16="http://schemas.microsoft.com/office/drawing/2014/main" id="{F82C597E-290E-45E7-B89F-EC4BD405F3FB}"/>
                </a:ext>
              </a:extLst>
            </p:cNvPr>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53;p48">
              <a:extLst>
                <a:ext uri="{FF2B5EF4-FFF2-40B4-BE49-F238E27FC236}">
                  <a16:creationId xmlns:a16="http://schemas.microsoft.com/office/drawing/2014/main" id="{984CDCA1-6999-4CE6-BF5C-EFAED3C5F771}"/>
                </a:ext>
              </a:extLst>
            </p:cNvPr>
            <p:cNvSpPr/>
            <p:nvPr/>
          </p:nvSpPr>
          <p:spPr>
            <a:xfrm>
              <a:off x="3960500" y="1897625"/>
              <a:ext cx="496200" cy="711050"/>
            </a:xfrm>
            <a:custGeom>
              <a:avLst/>
              <a:gdLst/>
              <a:ahLst/>
              <a:cxnLst/>
              <a:rect l="l" t="t" r="r" b="b"/>
              <a:pathLst>
                <a:path w="19848" h="28442" extrusionOk="0">
                  <a:moveTo>
                    <a:pt x="12243" y="1"/>
                  </a:moveTo>
                  <a:lnTo>
                    <a:pt x="6005" y="134"/>
                  </a:lnTo>
                  <a:cubicBezTo>
                    <a:pt x="4337" y="201"/>
                    <a:pt x="2636" y="2069"/>
                    <a:pt x="1935" y="6739"/>
                  </a:cubicBezTo>
                  <a:cubicBezTo>
                    <a:pt x="901" y="13210"/>
                    <a:pt x="0" y="26220"/>
                    <a:pt x="0" y="26220"/>
                  </a:cubicBezTo>
                  <a:cubicBezTo>
                    <a:pt x="2413" y="27818"/>
                    <a:pt x="6115" y="28442"/>
                    <a:pt x="9647" y="28442"/>
                  </a:cubicBezTo>
                  <a:cubicBezTo>
                    <a:pt x="13928" y="28442"/>
                    <a:pt x="17960" y="27526"/>
                    <a:pt x="19147" y="26320"/>
                  </a:cubicBezTo>
                  <a:lnTo>
                    <a:pt x="17880" y="17413"/>
                  </a:lnTo>
                  <a:cubicBezTo>
                    <a:pt x="17880" y="17413"/>
                    <a:pt x="19681" y="7907"/>
                    <a:pt x="19581" y="3337"/>
                  </a:cubicBezTo>
                  <a:cubicBezTo>
                    <a:pt x="19581" y="2002"/>
                    <a:pt x="19848" y="1235"/>
                    <a:pt x="18747" y="801"/>
                  </a:cubicBezTo>
                  <a:cubicBezTo>
                    <a:pt x="17480" y="535"/>
                    <a:pt x="13844" y="134"/>
                    <a:pt x="1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54;p48">
              <a:extLst>
                <a:ext uri="{FF2B5EF4-FFF2-40B4-BE49-F238E27FC236}">
                  <a16:creationId xmlns:a16="http://schemas.microsoft.com/office/drawing/2014/main" id="{7F1DB828-2238-43A3-8773-0D3DB9305175}"/>
                </a:ext>
              </a:extLst>
            </p:cNvPr>
            <p:cNvSpPr/>
            <p:nvPr/>
          </p:nvSpPr>
          <p:spPr>
            <a:xfrm>
              <a:off x="4229025" y="2121125"/>
              <a:ext cx="113450" cy="25875"/>
            </a:xfrm>
            <a:custGeom>
              <a:avLst/>
              <a:gdLst/>
              <a:ahLst/>
              <a:cxnLst/>
              <a:rect l="l" t="t" r="r" b="b"/>
              <a:pathLst>
                <a:path w="4538" h="1035" extrusionOk="0">
                  <a:moveTo>
                    <a:pt x="34" y="1"/>
                  </a:moveTo>
                  <a:lnTo>
                    <a:pt x="0" y="835"/>
                  </a:lnTo>
                  <a:lnTo>
                    <a:pt x="4537" y="1035"/>
                  </a:lnTo>
                  <a:lnTo>
                    <a:pt x="4537" y="167"/>
                  </a:ln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55;p48">
              <a:extLst>
                <a:ext uri="{FF2B5EF4-FFF2-40B4-BE49-F238E27FC236}">
                  <a16:creationId xmlns:a16="http://schemas.microsoft.com/office/drawing/2014/main" id="{B61A9A08-97AD-46F3-B513-B3C5DD5209F1}"/>
                </a:ext>
              </a:extLst>
            </p:cNvPr>
            <p:cNvSpPr/>
            <p:nvPr/>
          </p:nvSpPr>
          <p:spPr>
            <a:xfrm>
              <a:off x="4266550" y="2090275"/>
              <a:ext cx="75925" cy="35050"/>
            </a:xfrm>
            <a:custGeom>
              <a:avLst/>
              <a:gdLst/>
              <a:ahLst/>
              <a:cxnLst/>
              <a:rect l="l" t="t" r="r" b="b"/>
              <a:pathLst>
                <a:path w="3037" h="1402" extrusionOk="0">
                  <a:moveTo>
                    <a:pt x="101" y="0"/>
                  </a:moveTo>
                  <a:lnTo>
                    <a:pt x="1" y="1268"/>
                  </a:lnTo>
                  <a:lnTo>
                    <a:pt x="2903" y="1401"/>
                  </a:lnTo>
                  <a:lnTo>
                    <a:pt x="3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56;p48">
              <a:extLst>
                <a:ext uri="{FF2B5EF4-FFF2-40B4-BE49-F238E27FC236}">
                  <a16:creationId xmlns:a16="http://schemas.microsoft.com/office/drawing/2014/main" id="{26985B66-DEF7-4C28-BA83-14AF9616BA2D}"/>
                </a:ext>
              </a:extLst>
            </p:cNvPr>
            <p:cNvSpPr/>
            <p:nvPr/>
          </p:nvSpPr>
          <p:spPr>
            <a:xfrm>
              <a:off x="4234850" y="2062550"/>
              <a:ext cx="22550" cy="59425"/>
            </a:xfrm>
            <a:custGeom>
              <a:avLst/>
              <a:gdLst/>
              <a:ahLst/>
              <a:cxnLst/>
              <a:rect l="l" t="t" r="r" b="b"/>
              <a:pathLst>
                <a:path w="902" h="2377" extrusionOk="0">
                  <a:moveTo>
                    <a:pt x="535" y="0"/>
                  </a:moveTo>
                  <a:cubicBezTo>
                    <a:pt x="476" y="0"/>
                    <a:pt x="418" y="25"/>
                    <a:pt x="368" y="75"/>
                  </a:cubicBezTo>
                  <a:cubicBezTo>
                    <a:pt x="234" y="142"/>
                    <a:pt x="101" y="876"/>
                    <a:pt x="1" y="2344"/>
                  </a:cubicBezTo>
                  <a:lnTo>
                    <a:pt x="902" y="2377"/>
                  </a:lnTo>
                  <a:cubicBezTo>
                    <a:pt x="902" y="943"/>
                    <a:pt x="802" y="209"/>
                    <a:pt x="701" y="75"/>
                  </a:cubicBezTo>
                  <a:cubicBezTo>
                    <a:pt x="651" y="25"/>
                    <a:pt x="593"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57;p48">
              <a:extLst>
                <a:ext uri="{FF2B5EF4-FFF2-40B4-BE49-F238E27FC236}">
                  <a16:creationId xmlns:a16="http://schemas.microsoft.com/office/drawing/2014/main" id="{C803DDB0-8CFC-4F33-B9E3-67A2EF2B825A}"/>
                </a:ext>
              </a:extLst>
            </p:cNvPr>
            <p:cNvSpPr/>
            <p:nvPr/>
          </p:nvSpPr>
          <p:spPr>
            <a:xfrm>
              <a:off x="4242375" y="2117800"/>
              <a:ext cx="10025" cy="40900"/>
            </a:xfrm>
            <a:custGeom>
              <a:avLst/>
              <a:gdLst/>
              <a:ahLst/>
              <a:cxnLst/>
              <a:rect l="l" t="t" r="r" b="b"/>
              <a:pathLst>
                <a:path w="401" h="1636" extrusionOk="0">
                  <a:moveTo>
                    <a:pt x="67" y="0"/>
                  </a:moveTo>
                  <a:cubicBezTo>
                    <a:pt x="67" y="567"/>
                    <a:pt x="0" y="1635"/>
                    <a:pt x="200" y="1635"/>
                  </a:cubicBezTo>
                  <a:cubicBezTo>
                    <a:pt x="203" y="1635"/>
                    <a:pt x="206" y="1635"/>
                    <a:pt x="209" y="1635"/>
                  </a:cubicBezTo>
                  <a:cubicBezTo>
                    <a:pt x="400" y="1635"/>
                    <a:pt x="400" y="591"/>
                    <a:pt x="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258;p48">
              <a:extLst>
                <a:ext uri="{FF2B5EF4-FFF2-40B4-BE49-F238E27FC236}">
                  <a16:creationId xmlns:a16="http://schemas.microsoft.com/office/drawing/2014/main" id="{1316D0FB-9703-4F86-A71D-7417A9241442}"/>
                </a:ext>
              </a:extLst>
            </p:cNvPr>
            <p:cNvSpPr/>
            <p:nvPr/>
          </p:nvSpPr>
          <p:spPr>
            <a:xfrm>
              <a:off x="4128950" y="1897625"/>
              <a:ext cx="200175" cy="138475"/>
            </a:xfrm>
            <a:custGeom>
              <a:avLst/>
              <a:gdLst/>
              <a:ahLst/>
              <a:cxnLst/>
              <a:rect l="l" t="t" r="r" b="b"/>
              <a:pathLst>
                <a:path w="8007" h="5539" extrusionOk="0">
                  <a:moveTo>
                    <a:pt x="5505" y="1"/>
                  </a:moveTo>
                  <a:lnTo>
                    <a:pt x="1201" y="101"/>
                  </a:lnTo>
                  <a:cubicBezTo>
                    <a:pt x="601" y="1368"/>
                    <a:pt x="1" y="3237"/>
                    <a:pt x="1101" y="5538"/>
                  </a:cubicBezTo>
                  <a:cubicBezTo>
                    <a:pt x="2836" y="4971"/>
                    <a:pt x="4437" y="4070"/>
                    <a:pt x="5805" y="2870"/>
                  </a:cubicBezTo>
                  <a:cubicBezTo>
                    <a:pt x="7239" y="1569"/>
                    <a:pt x="7806" y="801"/>
                    <a:pt x="8006" y="268"/>
                  </a:cubicBezTo>
                  <a:cubicBezTo>
                    <a:pt x="7039" y="134"/>
                    <a:pt x="6138" y="34"/>
                    <a:pt x="5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259;p48">
              <a:extLst>
                <a:ext uri="{FF2B5EF4-FFF2-40B4-BE49-F238E27FC236}">
                  <a16:creationId xmlns:a16="http://schemas.microsoft.com/office/drawing/2014/main" id="{61B85D78-A062-4CC2-ACC4-4B4AE929FB02}"/>
                </a:ext>
              </a:extLst>
            </p:cNvPr>
            <p:cNvSpPr/>
            <p:nvPr/>
          </p:nvSpPr>
          <p:spPr>
            <a:xfrm>
              <a:off x="4268225" y="1558225"/>
              <a:ext cx="105100" cy="269375"/>
            </a:xfrm>
            <a:custGeom>
              <a:avLst/>
              <a:gdLst/>
              <a:ahLst/>
              <a:cxnLst/>
              <a:rect l="l" t="t" r="r" b="b"/>
              <a:pathLst>
                <a:path w="4204" h="10775" extrusionOk="0">
                  <a:moveTo>
                    <a:pt x="2068" y="0"/>
                  </a:moveTo>
                  <a:lnTo>
                    <a:pt x="334" y="1401"/>
                  </a:lnTo>
                  <a:cubicBezTo>
                    <a:pt x="334" y="1401"/>
                    <a:pt x="0" y="2069"/>
                    <a:pt x="200" y="3703"/>
                  </a:cubicBezTo>
                  <a:cubicBezTo>
                    <a:pt x="367" y="4971"/>
                    <a:pt x="1535" y="6472"/>
                    <a:pt x="1535" y="6472"/>
                  </a:cubicBezTo>
                  <a:lnTo>
                    <a:pt x="1501" y="8240"/>
                  </a:lnTo>
                  <a:lnTo>
                    <a:pt x="1501" y="10775"/>
                  </a:lnTo>
                  <a:cubicBezTo>
                    <a:pt x="1902" y="10641"/>
                    <a:pt x="2202" y="10341"/>
                    <a:pt x="2402" y="9974"/>
                  </a:cubicBezTo>
                  <a:cubicBezTo>
                    <a:pt x="2969" y="8673"/>
                    <a:pt x="3369" y="7339"/>
                    <a:pt x="3636" y="5938"/>
                  </a:cubicBezTo>
                  <a:cubicBezTo>
                    <a:pt x="4103" y="3803"/>
                    <a:pt x="4203" y="1835"/>
                    <a:pt x="3770" y="1035"/>
                  </a:cubicBezTo>
                  <a:cubicBezTo>
                    <a:pt x="3303" y="134"/>
                    <a:pt x="2068" y="0"/>
                    <a:pt x="2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60;p48">
              <a:extLst>
                <a:ext uri="{FF2B5EF4-FFF2-40B4-BE49-F238E27FC236}">
                  <a16:creationId xmlns:a16="http://schemas.microsoft.com/office/drawing/2014/main" id="{210C9290-6FD4-44DB-914F-D5009B540F8C}"/>
                </a:ext>
              </a:extLst>
            </p:cNvPr>
            <p:cNvSpPr/>
            <p:nvPr/>
          </p:nvSpPr>
          <p:spPr>
            <a:xfrm>
              <a:off x="4042225" y="1515650"/>
              <a:ext cx="239350" cy="236100"/>
            </a:xfrm>
            <a:custGeom>
              <a:avLst/>
              <a:gdLst/>
              <a:ahLst/>
              <a:cxnLst/>
              <a:rect l="l" t="t" r="r" b="b"/>
              <a:pathLst>
                <a:path w="9574" h="9444" extrusionOk="0">
                  <a:moveTo>
                    <a:pt x="4793" y="1"/>
                  </a:moveTo>
                  <a:cubicBezTo>
                    <a:pt x="4752" y="1"/>
                    <a:pt x="4711" y="1"/>
                    <a:pt x="4670" y="2"/>
                  </a:cubicBezTo>
                  <a:cubicBezTo>
                    <a:pt x="2069" y="69"/>
                    <a:pt x="0" y="2271"/>
                    <a:pt x="67" y="4872"/>
                  </a:cubicBezTo>
                  <a:cubicBezTo>
                    <a:pt x="133" y="7433"/>
                    <a:pt x="2266" y="9444"/>
                    <a:pt x="4813" y="9444"/>
                  </a:cubicBezTo>
                  <a:cubicBezTo>
                    <a:pt x="4854" y="9444"/>
                    <a:pt x="4896" y="9443"/>
                    <a:pt x="4937" y="9442"/>
                  </a:cubicBezTo>
                  <a:cubicBezTo>
                    <a:pt x="7539" y="9376"/>
                    <a:pt x="9574" y="7207"/>
                    <a:pt x="9507" y="4606"/>
                  </a:cubicBezTo>
                  <a:cubicBezTo>
                    <a:pt x="9442" y="2045"/>
                    <a:pt x="7340" y="1"/>
                    <a:pt x="4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61;p48">
              <a:extLst>
                <a:ext uri="{FF2B5EF4-FFF2-40B4-BE49-F238E27FC236}">
                  <a16:creationId xmlns:a16="http://schemas.microsoft.com/office/drawing/2014/main" id="{548FC391-9BA6-400D-87CC-94BA8F9742BE}"/>
                </a:ext>
              </a:extLst>
            </p:cNvPr>
            <p:cNvSpPr/>
            <p:nvPr/>
          </p:nvSpPr>
          <p:spPr>
            <a:xfrm>
              <a:off x="4050575" y="1528700"/>
              <a:ext cx="348600" cy="479875"/>
            </a:xfrm>
            <a:custGeom>
              <a:avLst/>
              <a:gdLst/>
              <a:ahLst/>
              <a:cxnLst/>
              <a:rect l="l" t="t" r="r" b="b"/>
              <a:pathLst>
                <a:path w="13944" h="19195" extrusionOk="0">
                  <a:moveTo>
                    <a:pt x="4895" y="0"/>
                  </a:moveTo>
                  <a:cubicBezTo>
                    <a:pt x="2752" y="0"/>
                    <a:pt x="724" y="1031"/>
                    <a:pt x="434" y="3683"/>
                  </a:cubicBezTo>
                  <a:cubicBezTo>
                    <a:pt x="0" y="7586"/>
                    <a:pt x="234" y="9187"/>
                    <a:pt x="801" y="11155"/>
                  </a:cubicBezTo>
                  <a:cubicBezTo>
                    <a:pt x="1134" y="12389"/>
                    <a:pt x="1868" y="13257"/>
                    <a:pt x="3002" y="13424"/>
                  </a:cubicBezTo>
                  <a:cubicBezTo>
                    <a:pt x="3177" y="13432"/>
                    <a:pt x="3352" y="13436"/>
                    <a:pt x="3528" y="13436"/>
                  </a:cubicBezTo>
                  <a:cubicBezTo>
                    <a:pt x="4053" y="13436"/>
                    <a:pt x="4578" y="13399"/>
                    <a:pt x="5104" y="13323"/>
                  </a:cubicBezTo>
                  <a:lnTo>
                    <a:pt x="5104" y="14991"/>
                  </a:lnTo>
                  <a:cubicBezTo>
                    <a:pt x="4370" y="16259"/>
                    <a:pt x="4236" y="17793"/>
                    <a:pt x="4737" y="19194"/>
                  </a:cubicBezTo>
                  <a:cubicBezTo>
                    <a:pt x="6872" y="18494"/>
                    <a:pt x="9073" y="16659"/>
                    <a:pt x="10141" y="15292"/>
                  </a:cubicBezTo>
                  <a:lnTo>
                    <a:pt x="10207" y="9554"/>
                  </a:lnTo>
                  <a:cubicBezTo>
                    <a:pt x="10207" y="9554"/>
                    <a:pt x="10355" y="10165"/>
                    <a:pt x="11202" y="10165"/>
                  </a:cubicBezTo>
                  <a:cubicBezTo>
                    <a:pt x="11421" y="10165"/>
                    <a:pt x="11686" y="10124"/>
                    <a:pt x="12009" y="10021"/>
                  </a:cubicBezTo>
                  <a:cubicBezTo>
                    <a:pt x="12876" y="9754"/>
                    <a:pt x="13943" y="8086"/>
                    <a:pt x="13376" y="6919"/>
                  </a:cubicBezTo>
                  <a:cubicBezTo>
                    <a:pt x="13092" y="6349"/>
                    <a:pt x="12687" y="6163"/>
                    <a:pt x="12304" y="6163"/>
                  </a:cubicBezTo>
                  <a:cubicBezTo>
                    <a:pt x="11880" y="6163"/>
                    <a:pt x="11484" y="6392"/>
                    <a:pt x="11308" y="6585"/>
                  </a:cubicBezTo>
                  <a:cubicBezTo>
                    <a:pt x="11016" y="6907"/>
                    <a:pt x="10672" y="7383"/>
                    <a:pt x="10389" y="7383"/>
                  </a:cubicBezTo>
                  <a:cubicBezTo>
                    <a:pt x="10350" y="7383"/>
                    <a:pt x="10311" y="7373"/>
                    <a:pt x="10274" y="7353"/>
                  </a:cubicBezTo>
                  <a:cubicBezTo>
                    <a:pt x="9073" y="6052"/>
                    <a:pt x="8606" y="4284"/>
                    <a:pt x="9006" y="2582"/>
                  </a:cubicBezTo>
                  <a:cubicBezTo>
                    <a:pt x="8740" y="2015"/>
                    <a:pt x="9140" y="1348"/>
                    <a:pt x="8573" y="1015"/>
                  </a:cubicBezTo>
                  <a:cubicBezTo>
                    <a:pt x="7550" y="383"/>
                    <a:pt x="6201" y="0"/>
                    <a:pt x="4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62;p48">
              <a:extLst>
                <a:ext uri="{FF2B5EF4-FFF2-40B4-BE49-F238E27FC236}">
                  <a16:creationId xmlns:a16="http://schemas.microsoft.com/office/drawing/2014/main" id="{88B73368-CD0E-4373-BA09-B9B5B3B7CA19}"/>
                </a:ext>
              </a:extLst>
            </p:cNvPr>
            <p:cNvSpPr/>
            <p:nvPr/>
          </p:nvSpPr>
          <p:spPr>
            <a:xfrm>
              <a:off x="4178150" y="1805900"/>
              <a:ext cx="115950" cy="72575"/>
            </a:xfrm>
            <a:custGeom>
              <a:avLst/>
              <a:gdLst/>
              <a:ahLst/>
              <a:cxnLst/>
              <a:rect l="l" t="t" r="r" b="b"/>
              <a:pathLst>
                <a:path w="4638" h="2903" extrusionOk="0">
                  <a:moveTo>
                    <a:pt x="4637" y="1"/>
                  </a:moveTo>
                  <a:lnTo>
                    <a:pt x="4637" y="1"/>
                  </a:lnTo>
                  <a:cubicBezTo>
                    <a:pt x="4370" y="501"/>
                    <a:pt x="3937" y="935"/>
                    <a:pt x="3403" y="1235"/>
                  </a:cubicBezTo>
                  <a:cubicBezTo>
                    <a:pt x="2536" y="1702"/>
                    <a:pt x="1" y="2235"/>
                    <a:pt x="1" y="2235"/>
                  </a:cubicBezTo>
                  <a:lnTo>
                    <a:pt x="1" y="2903"/>
                  </a:lnTo>
                  <a:cubicBezTo>
                    <a:pt x="1" y="2903"/>
                    <a:pt x="3303" y="2269"/>
                    <a:pt x="3937" y="1435"/>
                  </a:cubicBezTo>
                  <a:cubicBezTo>
                    <a:pt x="4270" y="1001"/>
                    <a:pt x="4504" y="501"/>
                    <a:pt x="46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63;p48">
              <a:extLst>
                <a:ext uri="{FF2B5EF4-FFF2-40B4-BE49-F238E27FC236}">
                  <a16:creationId xmlns:a16="http://schemas.microsoft.com/office/drawing/2014/main" id="{D258D069-6ACC-47A5-A1A0-BB7CACE3DB4E}"/>
                </a:ext>
              </a:extLst>
            </p:cNvPr>
            <p:cNvSpPr/>
            <p:nvPr/>
          </p:nvSpPr>
          <p:spPr>
            <a:xfrm>
              <a:off x="4191500" y="1684150"/>
              <a:ext cx="25875" cy="25125"/>
            </a:xfrm>
            <a:custGeom>
              <a:avLst/>
              <a:gdLst/>
              <a:ahLst/>
              <a:cxnLst/>
              <a:rect l="l" t="t" r="r" b="b"/>
              <a:pathLst>
                <a:path w="1035" h="1005" extrusionOk="0">
                  <a:moveTo>
                    <a:pt x="501" y="0"/>
                  </a:moveTo>
                  <a:cubicBezTo>
                    <a:pt x="234" y="0"/>
                    <a:pt x="0" y="234"/>
                    <a:pt x="0" y="534"/>
                  </a:cubicBezTo>
                  <a:cubicBezTo>
                    <a:pt x="32" y="784"/>
                    <a:pt x="238" y="1004"/>
                    <a:pt x="483" y="1004"/>
                  </a:cubicBezTo>
                  <a:cubicBezTo>
                    <a:pt x="500" y="1004"/>
                    <a:pt x="517" y="1003"/>
                    <a:pt x="534" y="1001"/>
                  </a:cubicBezTo>
                  <a:cubicBezTo>
                    <a:pt x="834" y="1001"/>
                    <a:pt x="1034" y="734"/>
                    <a:pt x="1034" y="467"/>
                  </a:cubicBezTo>
                  <a:cubicBezTo>
                    <a:pt x="1001" y="201"/>
                    <a:pt x="768"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64;p48">
              <a:extLst>
                <a:ext uri="{FF2B5EF4-FFF2-40B4-BE49-F238E27FC236}">
                  <a16:creationId xmlns:a16="http://schemas.microsoft.com/office/drawing/2014/main" id="{4B487AC8-DCA1-4D34-9134-9150149D59A7}"/>
                </a:ext>
              </a:extLst>
            </p:cNvPr>
            <p:cNvSpPr/>
            <p:nvPr/>
          </p:nvSpPr>
          <p:spPr>
            <a:xfrm>
              <a:off x="4204850" y="1640450"/>
              <a:ext cx="31700" cy="23700"/>
            </a:xfrm>
            <a:custGeom>
              <a:avLst/>
              <a:gdLst/>
              <a:ahLst/>
              <a:cxnLst/>
              <a:rect l="l" t="t" r="r" b="b"/>
              <a:pathLst>
                <a:path w="1268" h="948" extrusionOk="0">
                  <a:moveTo>
                    <a:pt x="530" y="0"/>
                  </a:moveTo>
                  <a:cubicBezTo>
                    <a:pt x="320" y="0"/>
                    <a:pt x="123" y="112"/>
                    <a:pt x="33" y="314"/>
                  </a:cubicBezTo>
                  <a:cubicBezTo>
                    <a:pt x="0" y="347"/>
                    <a:pt x="0" y="347"/>
                    <a:pt x="0" y="347"/>
                  </a:cubicBezTo>
                  <a:lnTo>
                    <a:pt x="1101" y="948"/>
                  </a:lnTo>
                  <a:cubicBezTo>
                    <a:pt x="1268" y="614"/>
                    <a:pt x="1134" y="247"/>
                    <a:pt x="834" y="81"/>
                  </a:cubicBezTo>
                  <a:cubicBezTo>
                    <a:pt x="736" y="26"/>
                    <a:pt x="631"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65;p48">
              <a:extLst>
                <a:ext uri="{FF2B5EF4-FFF2-40B4-BE49-F238E27FC236}">
                  <a16:creationId xmlns:a16="http://schemas.microsoft.com/office/drawing/2014/main" id="{ADB895D4-29B1-4061-A91B-E9C0B3C375C9}"/>
                </a:ext>
              </a:extLst>
            </p:cNvPr>
            <p:cNvSpPr/>
            <p:nvPr/>
          </p:nvSpPr>
          <p:spPr>
            <a:xfrm>
              <a:off x="4151475" y="1775050"/>
              <a:ext cx="45875" cy="31300"/>
            </a:xfrm>
            <a:custGeom>
              <a:avLst/>
              <a:gdLst/>
              <a:ahLst/>
              <a:cxnLst/>
              <a:rect l="l" t="t" r="r" b="b"/>
              <a:pathLst>
                <a:path w="1835" h="1252" extrusionOk="0">
                  <a:moveTo>
                    <a:pt x="1668" y="0"/>
                  </a:moveTo>
                  <a:lnTo>
                    <a:pt x="0" y="634"/>
                  </a:lnTo>
                  <a:cubicBezTo>
                    <a:pt x="107" y="1006"/>
                    <a:pt x="446" y="1251"/>
                    <a:pt x="815" y="1251"/>
                  </a:cubicBezTo>
                  <a:cubicBezTo>
                    <a:pt x="910" y="1251"/>
                    <a:pt x="1006" y="1235"/>
                    <a:pt x="1101" y="1201"/>
                  </a:cubicBezTo>
                  <a:lnTo>
                    <a:pt x="1134" y="1201"/>
                  </a:lnTo>
                  <a:cubicBezTo>
                    <a:pt x="1601" y="1001"/>
                    <a:pt x="1835" y="467"/>
                    <a:pt x="1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66;p48">
              <a:extLst>
                <a:ext uri="{FF2B5EF4-FFF2-40B4-BE49-F238E27FC236}">
                  <a16:creationId xmlns:a16="http://schemas.microsoft.com/office/drawing/2014/main" id="{71F20734-5496-4E80-9333-C52D6442B78C}"/>
                </a:ext>
              </a:extLst>
            </p:cNvPr>
            <p:cNvSpPr/>
            <p:nvPr/>
          </p:nvSpPr>
          <p:spPr>
            <a:xfrm>
              <a:off x="4073075" y="1635375"/>
              <a:ext cx="30050" cy="25450"/>
            </a:xfrm>
            <a:custGeom>
              <a:avLst/>
              <a:gdLst/>
              <a:ahLst/>
              <a:cxnLst/>
              <a:rect l="l" t="t" r="r" b="b"/>
              <a:pathLst>
                <a:path w="1202" h="1018" extrusionOk="0">
                  <a:moveTo>
                    <a:pt x="706" y="0"/>
                  </a:moveTo>
                  <a:cubicBezTo>
                    <a:pt x="581" y="0"/>
                    <a:pt x="453" y="38"/>
                    <a:pt x="334" y="117"/>
                  </a:cubicBezTo>
                  <a:cubicBezTo>
                    <a:pt x="67" y="350"/>
                    <a:pt x="1" y="751"/>
                    <a:pt x="201" y="1017"/>
                  </a:cubicBezTo>
                  <a:lnTo>
                    <a:pt x="1202" y="250"/>
                  </a:lnTo>
                  <a:cubicBezTo>
                    <a:pt x="1080" y="89"/>
                    <a:pt x="898"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67;p48">
              <a:extLst>
                <a:ext uri="{FF2B5EF4-FFF2-40B4-BE49-F238E27FC236}">
                  <a16:creationId xmlns:a16="http://schemas.microsoft.com/office/drawing/2014/main" id="{14EA9ACF-6D9A-4C0D-BF5D-4B4908F22B4A}"/>
                </a:ext>
              </a:extLst>
            </p:cNvPr>
            <p:cNvSpPr/>
            <p:nvPr/>
          </p:nvSpPr>
          <p:spPr>
            <a:xfrm>
              <a:off x="4085600" y="1681650"/>
              <a:ext cx="25875" cy="25125"/>
            </a:xfrm>
            <a:custGeom>
              <a:avLst/>
              <a:gdLst/>
              <a:ahLst/>
              <a:cxnLst/>
              <a:rect l="l" t="t" r="r" b="b"/>
              <a:pathLst>
                <a:path w="1035" h="1005" extrusionOk="0">
                  <a:moveTo>
                    <a:pt x="534" y="0"/>
                  </a:moveTo>
                  <a:cubicBezTo>
                    <a:pt x="234" y="0"/>
                    <a:pt x="0" y="234"/>
                    <a:pt x="33" y="534"/>
                  </a:cubicBezTo>
                  <a:cubicBezTo>
                    <a:pt x="33" y="784"/>
                    <a:pt x="238" y="1004"/>
                    <a:pt x="510" y="1004"/>
                  </a:cubicBezTo>
                  <a:cubicBezTo>
                    <a:pt x="529" y="1004"/>
                    <a:pt x="548" y="1003"/>
                    <a:pt x="567" y="1001"/>
                  </a:cubicBezTo>
                  <a:cubicBezTo>
                    <a:pt x="834" y="1001"/>
                    <a:pt x="1034" y="768"/>
                    <a:pt x="1034" y="467"/>
                  </a:cubicBezTo>
                  <a:cubicBezTo>
                    <a:pt x="1034" y="200"/>
                    <a:pt x="801"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68;p48">
              <a:extLst>
                <a:ext uri="{FF2B5EF4-FFF2-40B4-BE49-F238E27FC236}">
                  <a16:creationId xmlns:a16="http://schemas.microsoft.com/office/drawing/2014/main" id="{10F6D464-3CA2-4B80-BD53-0BEA5327670F}"/>
                </a:ext>
              </a:extLst>
            </p:cNvPr>
            <p:cNvSpPr/>
            <p:nvPr/>
          </p:nvSpPr>
          <p:spPr>
            <a:xfrm>
              <a:off x="4107275" y="1681650"/>
              <a:ext cx="43375" cy="76750"/>
            </a:xfrm>
            <a:custGeom>
              <a:avLst/>
              <a:gdLst/>
              <a:ahLst/>
              <a:cxnLst/>
              <a:rect l="l" t="t" r="r" b="b"/>
              <a:pathLst>
                <a:path w="1735" h="3070" extrusionOk="0">
                  <a:moveTo>
                    <a:pt x="1735" y="0"/>
                  </a:moveTo>
                  <a:lnTo>
                    <a:pt x="0" y="2535"/>
                  </a:lnTo>
                  <a:lnTo>
                    <a:pt x="1601" y="3069"/>
                  </a:lnTo>
                  <a:lnTo>
                    <a:pt x="1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69;p48">
              <a:extLst>
                <a:ext uri="{FF2B5EF4-FFF2-40B4-BE49-F238E27FC236}">
                  <a16:creationId xmlns:a16="http://schemas.microsoft.com/office/drawing/2014/main" id="{2C02E10C-0113-4E3B-B83A-B6E9766A0800}"/>
                </a:ext>
              </a:extLst>
            </p:cNvPr>
            <p:cNvSpPr/>
            <p:nvPr/>
          </p:nvSpPr>
          <p:spPr>
            <a:xfrm>
              <a:off x="4038900" y="1461100"/>
              <a:ext cx="295225" cy="150125"/>
            </a:xfrm>
            <a:custGeom>
              <a:avLst/>
              <a:gdLst/>
              <a:ahLst/>
              <a:cxnLst/>
              <a:rect l="l" t="t" r="r" b="b"/>
              <a:pathLst>
                <a:path w="11809" h="6005" extrusionOk="0">
                  <a:moveTo>
                    <a:pt x="2094" y="1"/>
                  </a:moveTo>
                  <a:cubicBezTo>
                    <a:pt x="2063" y="1"/>
                    <a:pt x="2032" y="6"/>
                    <a:pt x="2001" y="16"/>
                  </a:cubicBezTo>
                  <a:cubicBezTo>
                    <a:pt x="1635" y="83"/>
                    <a:pt x="1568" y="750"/>
                    <a:pt x="1534" y="1050"/>
                  </a:cubicBezTo>
                  <a:cubicBezTo>
                    <a:pt x="1468" y="1517"/>
                    <a:pt x="1468" y="1984"/>
                    <a:pt x="1601" y="2451"/>
                  </a:cubicBezTo>
                  <a:cubicBezTo>
                    <a:pt x="1234" y="2251"/>
                    <a:pt x="867" y="2051"/>
                    <a:pt x="534" y="1784"/>
                  </a:cubicBezTo>
                  <a:cubicBezTo>
                    <a:pt x="500" y="1751"/>
                    <a:pt x="434" y="1717"/>
                    <a:pt x="367" y="1717"/>
                  </a:cubicBezTo>
                  <a:cubicBezTo>
                    <a:pt x="300" y="1717"/>
                    <a:pt x="234" y="1784"/>
                    <a:pt x="200" y="1851"/>
                  </a:cubicBezTo>
                  <a:cubicBezTo>
                    <a:pt x="200" y="1884"/>
                    <a:pt x="200" y="1884"/>
                    <a:pt x="200" y="1884"/>
                  </a:cubicBezTo>
                  <a:cubicBezTo>
                    <a:pt x="67" y="2251"/>
                    <a:pt x="0" y="2651"/>
                    <a:pt x="67" y="3018"/>
                  </a:cubicBezTo>
                  <a:cubicBezTo>
                    <a:pt x="133" y="3519"/>
                    <a:pt x="367" y="3952"/>
                    <a:pt x="667" y="4319"/>
                  </a:cubicBezTo>
                  <a:cubicBezTo>
                    <a:pt x="1745" y="5610"/>
                    <a:pt x="3208" y="6004"/>
                    <a:pt x="4752" y="6004"/>
                  </a:cubicBezTo>
                  <a:cubicBezTo>
                    <a:pt x="6361" y="6004"/>
                    <a:pt x="8060" y="5576"/>
                    <a:pt x="9507" y="5286"/>
                  </a:cubicBezTo>
                  <a:cubicBezTo>
                    <a:pt x="10107" y="5186"/>
                    <a:pt x="10708" y="4953"/>
                    <a:pt x="11208" y="4586"/>
                  </a:cubicBezTo>
                  <a:cubicBezTo>
                    <a:pt x="11808" y="4119"/>
                    <a:pt x="11708" y="3452"/>
                    <a:pt x="11408" y="2818"/>
                  </a:cubicBezTo>
                  <a:cubicBezTo>
                    <a:pt x="10741" y="1450"/>
                    <a:pt x="8973" y="917"/>
                    <a:pt x="7539" y="917"/>
                  </a:cubicBezTo>
                  <a:cubicBezTo>
                    <a:pt x="7496" y="916"/>
                    <a:pt x="7454" y="915"/>
                    <a:pt x="7411" y="915"/>
                  </a:cubicBezTo>
                  <a:cubicBezTo>
                    <a:pt x="6589" y="915"/>
                    <a:pt x="5738" y="1063"/>
                    <a:pt x="4915" y="1063"/>
                  </a:cubicBezTo>
                  <a:cubicBezTo>
                    <a:pt x="4073" y="1063"/>
                    <a:pt x="3259" y="908"/>
                    <a:pt x="2535" y="283"/>
                  </a:cubicBezTo>
                  <a:cubicBezTo>
                    <a:pt x="2422" y="142"/>
                    <a:pt x="2262" y="1"/>
                    <a:pt x="2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70;p48">
              <a:extLst>
                <a:ext uri="{FF2B5EF4-FFF2-40B4-BE49-F238E27FC236}">
                  <a16:creationId xmlns:a16="http://schemas.microsoft.com/office/drawing/2014/main" id="{CE0C8D29-96EF-40AC-A287-40BEACB87CE7}"/>
                </a:ext>
              </a:extLst>
            </p:cNvPr>
            <p:cNvSpPr/>
            <p:nvPr/>
          </p:nvSpPr>
          <p:spPr>
            <a:xfrm>
              <a:off x="4037225" y="1508200"/>
              <a:ext cx="239350" cy="103125"/>
            </a:xfrm>
            <a:custGeom>
              <a:avLst/>
              <a:gdLst/>
              <a:ahLst/>
              <a:cxnLst/>
              <a:rect l="l" t="t" r="r" b="b"/>
              <a:pathLst>
                <a:path w="9574" h="4125" extrusionOk="0">
                  <a:moveTo>
                    <a:pt x="301" y="0"/>
                  </a:moveTo>
                  <a:cubicBezTo>
                    <a:pt x="134" y="367"/>
                    <a:pt x="67" y="767"/>
                    <a:pt x="134" y="1168"/>
                  </a:cubicBezTo>
                  <a:cubicBezTo>
                    <a:pt x="234" y="1668"/>
                    <a:pt x="434" y="2102"/>
                    <a:pt x="768" y="2468"/>
                  </a:cubicBezTo>
                  <a:cubicBezTo>
                    <a:pt x="1824" y="3736"/>
                    <a:pt x="3267" y="4125"/>
                    <a:pt x="4798" y="4125"/>
                  </a:cubicBezTo>
                  <a:cubicBezTo>
                    <a:pt x="6411" y="4125"/>
                    <a:pt x="8119" y="3693"/>
                    <a:pt x="9574" y="3402"/>
                  </a:cubicBezTo>
                  <a:cubicBezTo>
                    <a:pt x="9016" y="3096"/>
                    <a:pt x="8366" y="2952"/>
                    <a:pt x="7739" y="2952"/>
                  </a:cubicBezTo>
                  <a:cubicBezTo>
                    <a:pt x="7615" y="2952"/>
                    <a:pt x="7493" y="2958"/>
                    <a:pt x="7372" y="2969"/>
                  </a:cubicBezTo>
                  <a:cubicBezTo>
                    <a:pt x="6632" y="3047"/>
                    <a:pt x="5540" y="3238"/>
                    <a:pt x="4401" y="3238"/>
                  </a:cubicBezTo>
                  <a:cubicBezTo>
                    <a:pt x="3588" y="3238"/>
                    <a:pt x="2752" y="3141"/>
                    <a:pt x="2002" y="2835"/>
                  </a:cubicBezTo>
                  <a:cubicBezTo>
                    <a:pt x="167" y="2102"/>
                    <a:pt x="0" y="801"/>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71;p48">
              <a:extLst>
                <a:ext uri="{FF2B5EF4-FFF2-40B4-BE49-F238E27FC236}">
                  <a16:creationId xmlns:a16="http://schemas.microsoft.com/office/drawing/2014/main" id="{369CCC7F-DB5D-40D8-BC57-864FC66EDE7A}"/>
                </a:ext>
              </a:extLst>
            </p:cNvPr>
            <p:cNvSpPr/>
            <p:nvPr/>
          </p:nvSpPr>
          <p:spPr>
            <a:xfrm>
              <a:off x="3958000" y="1915150"/>
              <a:ext cx="577925" cy="505625"/>
            </a:xfrm>
            <a:custGeom>
              <a:avLst/>
              <a:gdLst/>
              <a:ahLst/>
              <a:cxnLst/>
              <a:rect l="l" t="t" r="r" b="b"/>
              <a:pathLst>
                <a:path w="23117" h="20225" extrusionOk="0">
                  <a:moveTo>
                    <a:pt x="18280" y="0"/>
                  </a:moveTo>
                  <a:cubicBezTo>
                    <a:pt x="17613" y="434"/>
                    <a:pt x="16045" y="3336"/>
                    <a:pt x="16746" y="8106"/>
                  </a:cubicBezTo>
                  <a:lnTo>
                    <a:pt x="17379" y="14077"/>
                  </a:lnTo>
                  <a:cubicBezTo>
                    <a:pt x="17379" y="14077"/>
                    <a:pt x="15678" y="13977"/>
                    <a:pt x="13677" y="13910"/>
                  </a:cubicBezTo>
                  <a:cubicBezTo>
                    <a:pt x="13652" y="13909"/>
                    <a:pt x="13627" y="13908"/>
                    <a:pt x="13601" y="13908"/>
                  </a:cubicBezTo>
                  <a:cubicBezTo>
                    <a:pt x="12563" y="13908"/>
                    <a:pt x="10486" y="15147"/>
                    <a:pt x="9388" y="15147"/>
                  </a:cubicBezTo>
                  <a:cubicBezTo>
                    <a:pt x="9360" y="15147"/>
                    <a:pt x="9333" y="15146"/>
                    <a:pt x="9307" y="15145"/>
                  </a:cubicBezTo>
                  <a:cubicBezTo>
                    <a:pt x="8206" y="15078"/>
                    <a:pt x="7139" y="14878"/>
                    <a:pt x="6071" y="14744"/>
                  </a:cubicBezTo>
                  <a:cubicBezTo>
                    <a:pt x="5338" y="14627"/>
                    <a:pt x="4604" y="14569"/>
                    <a:pt x="3870" y="14569"/>
                  </a:cubicBezTo>
                  <a:cubicBezTo>
                    <a:pt x="3136" y="14569"/>
                    <a:pt x="2402" y="14627"/>
                    <a:pt x="1668" y="14744"/>
                  </a:cubicBezTo>
                  <a:cubicBezTo>
                    <a:pt x="1335" y="14778"/>
                    <a:pt x="1001" y="14878"/>
                    <a:pt x="701" y="15011"/>
                  </a:cubicBezTo>
                  <a:cubicBezTo>
                    <a:pt x="401" y="15145"/>
                    <a:pt x="201" y="15445"/>
                    <a:pt x="134" y="15778"/>
                  </a:cubicBezTo>
                  <a:cubicBezTo>
                    <a:pt x="0" y="16979"/>
                    <a:pt x="3003" y="17613"/>
                    <a:pt x="3803" y="17813"/>
                  </a:cubicBezTo>
                  <a:cubicBezTo>
                    <a:pt x="4871" y="18113"/>
                    <a:pt x="6939" y="18647"/>
                    <a:pt x="8306" y="18914"/>
                  </a:cubicBezTo>
                  <a:cubicBezTo>
                    <a:pt x="11560" y="19540"/>
                    <a:pt x="17161" y="20224"/>
                    <a:pt x="19468" y="20224"/>
                  </a:cubicBezTo>
                  <a:cubicBezTo>
                    <a:pt x="19621" y="20224"/>
                    <a:pt x="19759" y="20221"/>
                    <a:pt x="19881" y="20215"/>
                  </a:cubicBezTo>
                  <a:cubicBezTo>
                    <a:pt x="22250" y="20081"/>
                    <a:pt x="23050" y="19714"/>
                    <a:pt x="23084" y="17846"/>
                  </a:cubicBezTo>
                  <a:cubicBezTo>
                    <a:pt x="23117" y="15211"/>
                    <a:pt x="23117" y="12876"/>
                    <a:pt x="22950" y="10641"/>
                  </a:cubicBezTo>
                  <a:cubicBezTo>
                    <a:pt x="22717" y="7806"/>
                    <a:pt x="22717" y="5971"/>
                    <a:pt x="22316" y="4470"/>
                  </a:cubicBezTo>
                  <a:cubicBezTo>
                    <a:pt x="21249" y="367"/>
                    <a:pt x="20115" y="301"/>
                    <a:pt x="18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72;p48">
              <a:extLst>
                <a:ext uri="{FF2B5EF4-FFF2-40B4-BE49-F238E27FC236}">
                  <a16:creationId xmlns:a16="http://schemas.microsoft.com/office/drawing/2014/main" id="{437A5A97-EEDC-4BCD-9482-061AE0E0A6FD}"/>
                </a:ext>
              </a:extLst>
            </p:cNvPr>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73;p48">
              <a:extLst>
                <a:ext uri="{FF2B5EF4-FFF2-40B4-BE49-F238E27FC236}">
                  <a16:creationId xmlns:a16="http://schemas.microsoft.com/office/drawing/2014/main" id="{CD34FA6E-6DED-4223-B86D-DD568F5B4003}"/>
                </a:ext>
              </a:extLst>
            </p:cNvPr>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74;p48">
              <a:extLst>
                <a:ext uri="{FF2B5EF4-FFF2-40B4-BE49-F238E27FC236}">
                  <a16:creationId xmlns:a16="http://schemas.microsoft.com/office/drawing/2014/main" id="{39070273-DB96-4FBA-983C-2A8319AE375B}"/>
                </a:ext>
              </a:extLst>
            </p:cNvPr>
            <p:cNvSpPr/>
            <p:nvPr/>
          </p:nvSpPr>
          <p:spPr>
            <a:xfrm>
              <a:off x="3958000" y="2262850"/>
              <a:ext cx="507875" cy="112650"/>
            </a:xfrm>
            <a:custGeom>
              <a:avLst/>
              <a:gdLst/>
              <a:ahLst/>
              <a:cxnLst/>
              <a:rect l="l" t="t" r="r" b="b"/>
              <a:pathLst>
                <a:path w="20315" h="4506" extrusionOk="0">
                  <a:moveTo>
                    <a:pt x="13600" y="0"/>
                  </a:moveTo>
                  <a:cubicBezTo>
                    <a:pt x="12543" y="0"/>
                    <a:pt x="10470" y="1242"/>
                    <a:pt x="9418" y="1242"/>
                  </a:cubicBezTo>
                  <a:cubicBezTo>
                    <a:pt x="9380" y="1242"/>
                    <a:pt x="9343" y="1240"/>
                    <a:pt x="9307" y="1237"/>
                  </a:cubicBezTo>
                  <a:cubicBezTo>
                    <a:pt x="8273" y="1170"/>
                    <a:pt x="7139" y="970"/>
                    <a:pt x="6071" y="836"/>
                  </a:cubicBezTo>
                  <a:cubicBezTo>
                    <a:pt x="5338" y="719"/>
                    <a:pt x="4604" y="661"/>
                    <a:pt x="3870" y="661"/>
                  </a:cubicBezTo>
                  <a:cubicBezTo>
                    <a:pt x="3136" y="661"/>
                    <a:pt x="2402" y="719"/>
                    <a:pt x="1668" y="836"/>
                  </a:cubicBezTo>
                  <a:cubicBezTo>
                    <a:pt x="1335" y="870"/>
                    <a:pt x="1001" y="936"/>
                    <a:pt x="701" y="1103"/>
                  </a:cubicBezTo>
                  <a:cubicBezTo>
                    <a:pt x="401" y="1237"/>
                    <a:pt x="201" y="1537"/>
                    <a:pt x="134" y="1870"/>
                  </a:cubicBezTo>
                  <a:cubicBezTo>
                    <a:pt x="0" y="3071"/>
                    <a:pt x="3003" y="3705"/>
                    <a:pt x="3803" y="3905"/>
                  </a:cubicBezTo>
                  <a:cubicBezTo>
                    <a:pt x="4370" y="4072"/>
                    <a:pt x="5204" y="4305"/>
                    <a:pt x="6071" y="4506"/>
                  </a:cubicBezTo>
                  <a:cubicBezTo>
                    <a:pt x="9135" y="3441"/>
                    <a:pt x="15692" y="693"/>
                    <a:pt x="17239" y="693"/>
                  </a:cubicBezTo>
                  <a:cubicBezTo>
                    <a:pt x="17291" y="693"/>
                    <a:pt x="17339" y="696"/>
                    <a:pt x="17379" y="703"/>
                  </a:cubicBezTo>
                  <a:cubicBezTo>
                    <a:pt x="18747" y="970"/>
                    <a:pt x="19915" y="1704"/>
                    <a:pt x="20315" y="2571"/>
                  </a:cubicBezTo>
                  <a:cubicBezTo>
                    <a:pt x="20315" y="2571"/>
                    <a:pt x="20181" y="903"/>
                    <a:pt x="17346" y="169"/>
                  </a:cubicBezTo>
                  <a:cubicBezTo>
                    <a:pt x="17346" y="169"/>
                    <a:pt x="15678" y="69"/>
                    <a:pt x="13677" y="2"/>
                  </a:cubicBezTo>
                  <a:cubicBezTo>
                    <a:pt x="13652" y="1"/>
                    <a:pt x="13626" y="0"/>
                    <a:pt x="136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75;p48">
              <a:extLst>
                <a:ext uri="{FF2B5EF4-FFF2-40B4-BE49-F238E27FC236}">
                  <a16:creationId xmlns:a16="http://schemas.microsoft.com/office/drawing/2014/main" id="{F0CAF031-67CC-4D60-AA7B-56F3BEE8B010}"/>
                </a:ext>
              </a:extLst>
            </p:cNvPr>
            <p:cNvSpPr/>
            <p:nvPr/>
          </p:nvSpPr>
          <p:spPr>
            <a:xfrm>
              <a:off x="3917975" y="2216200"/>
              <a:ext cx="473700" cy="159300"/>
            </a:xfrm>
            <a:custGeom>
              <a:avLst/>
              <a:gdLst/>
              <a:ahLst/>
              <a:cxnLst/>
              <a:rect l="l" t="t" r="r" b="b"/>
              <a:pathLst>
                <a:path w="18948" h="6372" extrusionOk="0">
                  <a:moveTo>
                    <a:pt x="3069" y="0"/>
                  </a:moveTo>
                  <a:cubicBezTo>
                    <a:pt x="1868" y="167"/>
                    <a:pt x="0" y="2068"/>
                    <a:pt x="434" y="3736"/>
                  </a:cubicBezTo>
                  <a:cubicBezTo>
                    <a:pt x="868" y="5404"/>
                    <a:pt x="1034" y="6038"/>
                    <a:pt x="2302" y="6372"/>
                  </a:cubicBezTo>
                  <a:cubicBezTo>
                    <a:pt x="6338" y="6205"/>
                    <a:pt x="15111" y="2636"/>
                    <a:pt x="17713" y="2169"/>
                  </a:cubicBezTo>
                  <a:cubicBezTo>
                    <a:pt x="18447" y="2068"/>
                    <a:pt x="18947" y="2035"/>
                    <a:pt x="18947" y="2035"/>
                  </a:cubicBezTo>
                  <a:lnTo>
                    <a:pt x="18914" y="1635"/>
                  </a:lnTo>
                  <a:cubicBezTo>
                    <a:pt x="18914" y="1635"/>
                    <a:pt x="15044" y="0"/>
                    <a:pt x="3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76;p48">
              <a:extLst>
                <a:ext uri="{FF2B5EF4-FFF2-40B4-BE49-F238E27FC236}">
                  <a16:creationId xmlns:a16="http://schemas.microsoft.com/office/drawing/2014/main" id="{45B2B935-291E-4DB0-A5DB-4E9F873CC342}"/>
                </a:ext>
              </a:extLst>
            </p:cNvPr>
            <p:cNvSpPr/>
            <p:nvPr/>
          </p:nvSpPr>
          <p:spPr>
            <a:xfrm>
              <a:off x="4379125" y="2252900"/>
              <a:ext cx="13375" cy="15025"/>
            </a:xfrm>
            <a:custGeom>
              <a:avLst/>
              <a:gdLst/>
              <a:ahLst/>
              <a:cxnLst/>
              <a:rect l="l" t="t" r="r" b="b"/>
              <a:pathLst>
                <a:path w="535" h="601" extrusionOk="0">
                  <a:moveTo>
                    <a:pt x="34" y="0"/>
                  </a:moveTo>
                  <a:lnTo>
                    <a:pt x="1" y="600"/>
                  </a:lnTo>
                  <a:lnTo>
                    <a:pt x="534" y="567"/>
                  </a:lnTo>
                  <a:lnTo>
                    <a:pt x="468" y="167"/>
                  </a:lnTo>
                  <a:lnTo>
                    <a:pt x="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77;p48">
              <a:extLst>
                <a:ext uri="{FF2B5EF4-FFF2-40B4-BE49-F238E27FC236}">
                  <a16:creationId xmlns:a16="http://schemas.microsoft.com/office/drawing/2014/main" id="{FB2271B6-0CA0-4D1B-8BB2-8268892A15D7}"/>
                </a:ext>
              </a:extLst>
            </p:cNvPr>
            <p:cNvSpPr/>
            <p:nvPr/>
          </p:nvSpPr>
          <p:spPr>
            <a:xfrm>
              <a:off x="3932150" y="2217025"/>
              <a:ext cx="57550" cy="47575"/>
            </a:xfrm>
            <a:custGeom>
              <a:avLst/>
              <a:gdLst/>
              <a:ahLst/>
              <a:cxnLst/>
              <a:rect l="l" t="t" r="r" b="b"/>
              <a:pathLst>
                <a:path w="2302" h="1903" extrusionOk="0">
                  <a:moveTo>
                    <a:pt x="2302" y="1"/>
                  </a:moveTo>
                  <a:lnTo>
                    <a:pt x="2302" y="1"/>
                  </a:lnTo>
                  <a:cubicBezTo>
                    <a:pt x="1902" y="34"/>
                    <a:pt x="1535" y="34"/>
                    <a:pt x="1168" y="34"/>
                  </a:cubicBezTo>
                  <a:cubicBezTo>
                    <a:pt x="567" y="501"/>
                    <a:pt x="167" y="1168"/>
                    <a:pt x="0" y="1902"/>
                  </a:cubicBezTo>
                  <a:cubicBezTo>
                    <a:pt x="0" y="1902"/>
                    <a:pt x="901" y="334"/>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78;p48">
              <a:extLst>
                <a:ext uri="{FF2B5EF4-FFF2-40B4-BE49-F238E27FC236}">
                  <a16:creationId xmlns:a16="http://schemas.microsoft.com/office/drawing/2014/main" id="{AD485BDD-055C-46C9-9D72-EA47A6E3A06E}"/>
                </a:ext>
              </a:extLst>
            </p:cNvPr>
            <p:cNvSpPr/>
            <p:nvPr/>
          </p:nvSpPr>
          <p:spPr>
            <a:xfrm>
              <a:off x="3256675" y="871075"/>
              <a:ext cx="397800" cy="390300"/>
            </a:xfrm>
            <a:custGeom>
              <a:avLst/>
              <a:gdLst/>
              <a:ahLst/>
              <a:cxnLst/>
              <a:rect l="l" t="t" r="r" b="b"/>
              <a:pathLst>
                <a:path w="15912" h="15612" extrusionOk="0">
                  <a:moveTo>
                    <a:pt x="3302" y="0"/>
                  </a:moveTo>
                  <a:cubicBezTo>
                    <a:pt x="2735" y="5304"/>
                    <a:pt x="1601" y="10508"/>
                    <a:pt x="0" y="15611"/>
                  </a:cubicBezTo>
                  <a:lnTo>
                    <a:pt x="14477" y="15611"/>
                  </a:lnTo>
                  <a:cubicBezTo>
                    <a:pt x="15411" y="10708"/>
                    <a:pt x="15911" y="5671"/>
                    <a:pt x="14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79;p48">
              <a:extLst>
                <a:ext uri="{FF2B5EF4-FFF2-40B4-BE49-F238E27FC236}">
                  <a16:creationId xmlns:a16="http://schemas.microsoft.com/office/drawing/2014/main" id="{0157681E-CB6B-4A54-A7AA-03ACFE8F037C}"/>
                </a:ext>
              </a:extLst>
            </p:cNvPr>
            <p:cNvSpPr/>
            <p:nvPr/>
          </p:nvSpPr>
          <p:spPr>
            <a:xfrm>
              <a:off x="3595250" y="1016175"/>
              <a:ext cx="235675" cy="389250"/>
            </a:xfrm>
            <a:custGeom>
              <a:avLst/>
              <a:gdLst/>
              <a:ahLst/>
              <a:cxnLst/>
              <a:rect l="l" t="t" r="r" b="b"/>
              <a:pathLst>
                <a:path w="9427" h="15570" extrusionOk="0">
                  <a:moveTo>
                    <a:pt x="0" y="0"/>
                  </a:moveTo>
                  <a:lnTo>
                    <a:pt x="1701" y="9040"/>
                  </a:lnTo>
                  <a:cubicBezTo>
                    <a:pt x="1701" y="9040"/>
                    <a:pt x="4470" y="13410"/>
                    <a:pt x="4837" y="13944"/>
                  </a:cubicBezTo>
                  <a:cubicBezTo>
                    <a:pt x="5270" y="14611"/>
                    <a:pt x="5871" y="15345"/>
                    <a:pt x="6772" y="15511"/>
                  </a:cubicBezTo>
                  <a:cubicBezTo>
                    <a:pt x="6961" y="15551"/>
                    <a:pt x="7135" y="15569"/>
                    <a:pt x="7294" y="15569"/>
                  </a:cubicBezTo>
                  <a:cubicBezTo>
                    <a:pt x="9426" y="15569"/>
                    <a:pt x="8906" y="12276"/>
                    <a:pt x="8906" y="12276"/>
                  </a:cubicBezTo>
                  <a:cubicBezTo>
                    <a:pt x="8906" y="12276"/>
                    <a:pt x="5437" y="4704"/>
                    <a:pt x="4103" y="2802"/>
                  </a:cubicBezTo>
                  <a:cubicBezTo>
                    <a:pt x="2802" y="934"/>
                    <a:pt x="2168" y="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80;p48">
              <a:extLst>
                <a:ext uri="{FF2B5EF4-FFF2-40B4-BE49-F238E27FC236}">
                  <a16:creationId xmlns:a16="http://schemas.microsoft.com/office/drawing/2014/main" id="{9E2AB8E6-B6EE-4E3D-B1C2-D46602D87E3D}"/>
                </a:ext>
              </a:extLst>
            </p:cNvPr>
            <p:cNvSpPr/>
            <p:nvPr/>
          </p:nvSpPr>
          <p:spPr>
            <a:xfrm>
              <a:off x="3451800" y="1014525"/>
              <a:ext cx="307750" cy="1080775"/>
            </a:xfrm>
            <a:custGeom>
              <a:avLst/>
              <a:gdLst/>
              <a:ahLst/>
              <a:cxnLst/>
              <a:rect l="l" t="t" r="r" b="b"/>
              <a:pathLst>
                <a:path w="12310" h="43231" extrusionOk="0">
                  <a:moveTo>
                    <a:pt x="5031" y="0"/>
                  </a:moveTo>
                  <a:cubicBezTo>
                    <a:pt x="4742" y="0"/>
                    <a:pt x="4423" y="42"/>
                    <a:pt x="4070" y="133"/>
                  </a:cubicBezTo>
                  <a:lnTo>
                    <a:pt x="1" y="42497"/>
                  </a:lnTo>
                  <a:cubicBezTo>
                    <a:pt x="415" y="42490"/>
                    <a:pt x="830" y="42487"/>
                    <a:pt x="1244" y="42487"/>
                  </a:cubicBezTo>
                  <a:cubicBezTo>
                    <a:pt x="4933" y="42487"/>
                    <a:pt x="8621" y="42751"/>
                    <a:pt x="12309" y="43231"/>
                  </a:cubicBezTo>
                  <a:cubicBezTo>
                    <a:pt x="12309" y="43231"/>
                    <a:pt x="12076" y="37860"/>
                    <a:pt x="11609" y="30955"/>
                  </a:cubicBezTo>
                  <a:cubicBezTo>
                    <a:pt x="11309" y="26352"/>
                    <a:pt x="9641" y="20514"/>
                    <a:pt x="9574" y="15677"/>
                  </a:cubicBezTo>
                  <a:cubicBezTo>
                    <a:pt x="9474" y="8139"/>
                    <a:pt x="8840" y="4036"/>
                    <a:pt x="7739" y="2034"/>
                  </a:cubicBezTo>
                  <a:cubicBezTo>
                    <a:pt x="7158" y="983"/>
                    <a:pt x="6440" y="0"/>
                    <a:pt x="5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81;p48">
              <a:extLst>
                <a:ext uri="{FF2B5EF4-FFF2-40B4-BE49-F238E27FC236}">
                  <a16:creationId xmlns:a16="http://schemas.microsoft.com/office/drawing/2014/main" id="{1AAB6971-04DE-4959-978F-E83C0C7972A4}"/>
                </a:ext>
              </a:extLst>
            </p:cNvPr>
            <p:cNvSpPr/>
            <p:nvPr/>
          </p:nvSpPr>
          <p:spPr>
            <a:xfrm>
              <a:off x="3224150" y="2770750"/>
              <a:ext cx="141775" cy="349125"/>
            </a:xfrm>
            <a:custGeom>
              <a:avLst/>
              <a:gdLst/>
              <a:ahLst/>
              <a:cxnLst/>
              <a:rect l="l" t="t" r="r" b="b"/>
              <a:pathLst>
                <a:path w="5671" h="13965" extrusionOk="0">
                  <a:moveTo>
                    <a:pt x="1234" y="1"/>
                  </a:moveTo>
                  <a:cubicBezTo>
                    <a:pt x="567" y="34"/>
                    <a:pt x="1101" y="2569"/>
                    <a:pt x="967" y="4204"/>
                  </a:cubicBezTo>
                  <a:cubicBezTo>
                    <a:pt x="834" y="5972"/>
                    <a:pt x="300" y="7273"/>
                    <a:pt x="200" y="8740"/>
                  </a:cubicBezTo>
                  <a:cubicBezTo>
                    <a:pt x="0" y="9975"/>
                    <a:pt x="234" y="11276"/>
                    <a:pt x="867" y="12410"/>
                  </a:cubicBezTo>
                  <a:cubicBezTo>
                    <a:pt x="1206" y="13111"/>
                    <a:pt x="2388" y="13965"/>
                    <a:pt x="3374" y="13965"/>
                  </a:cubicBezTo>
                  <a:cubicBezTo>
                    <a:pt x="3843" y="13965"/>
                    <a:pt x="4268" y="13772"/>
                    <a:pt x="4537" y="13277"/>
                  </a:cubicBezTo>
                  <a:cubicBezTo>
                    <a:pt x="5304" y="11743"/>
                    <a:pt x="5571" y="10041"/>
                    <a:pt x="5337" y="8374"/>
                  </a:cubicBezTo>
                  <a:cubicBezTo>
                    <a:pt x="5170" y="6706"/>
                    <a:pt x="5037" y="5438"/>
                    <a:pt x="4970" y="4171"/>
                  </a:cubicBezTo>
                  <a:cubicBezTo>
                    <a:pt x="4904" y="3036"/>
                    <a:pt x="5671" y="334"/>
                    <a:pt x="4837" y="201"/>
                  </a:cubicBezTo>
                  <a:lnTo>
                    <a:pt x="4804" y="635"/>
                  </a:lnTo>
                  <a:cubicBezTo>
                    <a:pt x="4635" y="991"/>
                    <a:pt x="3646" y="1304"/>
                    <a:pt x="2746" y="1304"/>
                  </a:cubicBezTo>
                  <a:cubicBezTo>
                    <a:pt x="2043" y="1304"/>
                    <a:pt x="1395" y="1113"/>
                    <a:pt x="1234" y="601"/>
                  </a:cubicBezTo>
                  <a:lnTo>
                    <a:pt x="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82;p48">
              <a:extLst>
                <a:ext uri="{FF2B5EF4-FFF2-40B4-BE49-F238E27FC236}">
                  <a16:creationId xmlns:a16="http://schemas.microsoft.com/office/drawing/2014/main" id="{51ACB30D-B818-4B51-AAAC-3CAFF20D1011}"/>
                </a:ext>
              </a:extLst>
            </p:cNvPr>
            <p:cNvSpPr/>
            <p:nvPr/>
          </p:nvSpPr>
          <p:spPr>
            <a:xfrm>
              <a:off x="3611075" y="2784100"/>
              <a:ext cx="60900" cy="108425"/>
            </a:xfrm>
            <a:custGeom>
              <a:avLst/>
              <a:gdLst/>
              <a:ahLst/>
              <a:cxnLst/>
              <a:rect l="l" t="t" r="r" b="b"/>
              <a:pathLst>
                <a:path w="2436" h="4337" extrusionOk="0">
                  <a:moveTo>
                    <a:pt x="201" y="1"/>
                  </a:moveTo>
                  <a:cubicBezTo>
                    <a:pt x="1" y="834"/>
                    <a:pt x="301" y="3069"/>
                    <a:pt x="301" y="3069"/>
                  </a:cubicBezTo>
                  <a:cubicBezTo>
                    <a:pt x="701" y="3670"/>
                    <a:pt x="1268" y="4137"/>
                    <a:pt x="1969" y="4337"/>
                  </a:cubicBezTo>
                  <a:lnTo>
                    <a:pt x="2436" y="1168"/>
                  </a:ln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83;p48">
              <a:extLst>
                <a:ext uri="{FF2B5EF4-FFF2-40B4-BE49-F238E27FC236}">
                  <a16:creationId xmlns:a16="http://schemas.microsoft.com/office/drawing/2014/main" id="{7360BE14-716C-4AAE-ACF3-595A463C4F01}"/>
                </a:ext>
              </a:extLst>
            </p:cNvPr>
            <p:cNvSpPr/>
            <p:nvPr/>
          </p:nvSpPr>
          <p:spPr>
            <a:xfrm>
              <a:off x="3660275" y="2804125"/>
              <a:ext cx="83425" cy="87575"/>
            </a:xfrm>
            <a:custGeom>
              <a:avLst/>
              <a:gdLst/>
              <a:ahLst/>
              <a:cxnLst/>
              <a:rect l="l" t="t" r="r" b="b"/>
              <a:pathLst>
                <a:path w="3337" h="3503" extrusionOk="0">
                  <a:moveTo>
                    <a:pt x="3337" y="0"/>
                  </a:moveTo>
                  <a:lnTo>
                    <a:pt x="268" y="1701"/>
                  </a:lnTo>
                  <a:lnTo>
                    <a:pt x="1" y="3503"/>
                  </a:lnTo>
                  <a:lnTo>
                    <a:pt x="2770" y="2502"/>
                  </a:lnTo>
                  <a:lnTo>
                    <a:pt x="3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84;p48">
              <a:extLst>
                <a:ext uri="{FF2B5EF4-FFF2-40B4-BE49-F238E27FC236}">
                  <a16:creationId xmlns:a16="http://schemas.microsoft.com/office/drawing/2014/main" id="{37994342-64E7-41CE-A1E5-1D241C1DD373}"/>
                </a:ext>
              </a:extLst>
            </p:cNvPr>
            <p:cNvSpPr/>
            <p:nvPr/>
          </p:nvSpPr>
          <p:spPr>
            <a:xfrm>
              <a:off x="3610250" y="2693125"/>
              <a:ext cx="296225" cy="279450"/>
            </a:xfrm>
            <a:custGeom>
              <a:avLst/>
              <a:gdLst/>
              <a:ahLst/>
              <a:cxnLst/>
              <a:rect l="l" t="t" r="r" b="b"/>
              <a:pathLst>
                <a:path w="11849" h="11178" extrusionOk="0">
                  <a:moveTo>
                    <a:pt x="739" y="0"/>
                  </a:moveTo>
                  <a:cubicBezTo>
                    <a:pt x="491" y="0"/>
                    <a:pt x="360" y="830"/>
                    <a:pt x="167" y="1505"/>
                  </a:cubicBezTo>
                  <a:cubicBezTo>
                    <a:pt x="0" y="2205"/>
                    <a:pt x="34" y="2972"/>
                    <a:pt x="234" y="3640"/>
                  </a:cubicBezTo>
                  <a:cubicBezTo>
                    <a:pt x="501" y="4407"/>
                    <a:pt x="1602" y="5174"/>
                    <a:pt x="2102" y="5841"/>
                  </a:cubicBezTo>
                  <a:cubicBezTo>
                    <a:pt x="2569" y="6508"/>
                    <a:pt x="2836" y="8210"/>
                    <a:pt x="3403" y="9110"/>
                  </a:cubicBezTo>
                  <a:cubicBezTo>
                    <a:pt x="4003" y="10011"/>
                    <a:pt x="6105" y="10811"/>
                    <a:pt x="7506" y="11078"/>
                  </a:cubicBezTo>
                  <a:cubicBezTo>
                    <a:pt x="7887" y="11146"/>
                    <a:pt x="8248" y="11177"/>
                    <a:pt x="8583" y="11177"/>
                  </a:cubicBezTo>
                  <a:cubicBezTo>
                    <a:pt x="10714" y="11177"/>
                    <a:pt x="11849" y="9928"/>
                    <a:pt x="11042" y="8977"/>
                  </a:cubicBezTo>
                  <a:cubicBezTo>
                    <a:pt x="10341" y="8176"/>
                    <a:pt x="8273" y="7175"/>
                    <a:pt x="7172" y="5307"/>
                  </a:cubicBezTo>
                  <a:cubicBezTo>
                    <a:pt x="5971" y="3239"/>
                    <a:pt x="5037" y="204"/>
                    <a:pt x="4670" y="37"/>
                  </a:cubicBezTo>
                  <a:lnTo>
                    <a:pt x="4670" y="637"/>
                  </a:lnTo>
                  <a:cubicBezTo>
                    <a:pt x="4370" y="1238"/>
                    <a:pt x="3736" y="1371"/>
                    <a:pt x="3069" y="1371"/>
                  </a:cubicBezTo>
                  <a:cubicBezTo>
                    <a:pt x="1668" y="1338"/>
                    <a:pt x="1001" y="904"/>
                    <a:pt x="801" y="537"/>
                  </a:cubicBezTo>
                  <a:lnTo>
                    <a:pt x="768" y="4"/>
                  </a:lnTo>
                  <a:cubicBezTo>
                    <a:pt x="758" y="1"/>
                    <a:pt x="748"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85;p48">
              <a:extLst>
                <a:ext uri="{FF2B5EF4-FFF2-40B4-BE49-F238E27FC236}">
                  <a16:creationId xmlns:a16="http://schemas.microsoft.com/office/drawing/2014/main" id="{F5BDC60B-4E09-484F-A06F-987597BDF8A5}"/>
                </a:ext>
              </a:extLst>
            </p:cNvPr>
            <p:cNvSpPr/>
            <p:nvPr/>
          </p:nvSpPr>
          <p:spPr>
            <a:xfrm>
              <a:off x="3215800" y="1464000"/>
              <a:ext cx="543750" cy="1433875"/>
            </a:xfrm>
            <a:custGeom>
              <a:avLst/>
              <a:gdLst/>
              <a:ahLst/>
              <a:cxnLst/>
              <a:rect l="l" t="t" r="r" b="b"/>
              <a:pathLst>
                <a:path w="21750" h="57355" extrusionOk="0">
                  <a:moveTo>
                    <a:pt x="5638" y="0"/>
                  </a:moveTo>
                  <a:cubicBezTo>
                    <a:pt x="4671" y="1434"/>
                    <a:pt x="3837" y="2936"/>
                    <a:pt x="3136" y="4503"/>
                  </a:cubicBezTo>
                  <a:cubicBezTo>
                    <a:pt x="2235" y="6638"/>
                    <a:pt x="1869" y="9840"/>
                    <a:pt x="1902" y="14644"/>
                  </a:cubicBezTo>
                  <a:cubicBezTo>
                    <a:pt x="1902" y="19414"/>
                    <a:pt x="1702" y="32023"/>
                    <a:pt x="1702" y="32023"/>
                  </a:cubicBezTo>
                  <a:cubicBezTo>
                    <a:pt x="1235" y="33624"/>
                    <a:pt x="868" y="35225"/>
                    <a:pt x="568" y="36893"/>
                  </a:cubicBezTo>
                  <a:cubicBezTo>
                    <a:pt x="267" y="39262"/>
                    <a:pt x="1" y="47934"/>
                    <a:pt x="1" y="56574"/>
                  </a:cubicBezTo>
                  <a:cubicBezTo>
                    <a:pt x="868" y="57036"/>
                    <a:pt x="2002" y="57354"/>
                    <a:pt x="3158" y="57354"/>
                  </a:cubicBezTo>
                  <a:cubicBezTo>
                    <a:pt x="4091" y="57354"/>
                    <a:pt x="5037" y="57147"/>
                    <a:pt x="5871" y="56641"/>
                  </a:cubicBezTo>
                  <a:cubicBezTo>
                    <a:pt x="5871" y="56641"/>
                    <a:pt x="9541" y="35292"/>
                    <a:pt x="9774" y="33291"/>
                  </a:cubicBezTo>
                  <a:cubicBezTo>
                    <a:pt x="10008" y="31323"/>
                    <a:pt x="11375" y="18547"/>
                    <a:pt x="11375" y="18547"/>
                  </a:cubicBezTo>
                  <a:lnTo>
                    <a:pt x="13410" y="31956"/>
                  </a:lnTo>
                  <a:cubicBezTo>
                    <a:pt x="13077" y="34091"/>
                    <a:pt x="13010" y="36259"/>
                    <a:pt x="13177" y="38394"/>
                  </a:cubicBezTo>
                  <a:cubicBezTo>
                    <a:pt x="13443" y="41830"/>
                    <a:pt x="14578" y="51837"/>
                    <a:pt x="14578" y="51837"/>
                  </a:cubicBezTo>
                  <a:cubicBezTo>
                    <a:pt x="16191" y="52419"/>
                    <a:pt x="17579" y="52605"/>
                    <a:pt x="18693" y="52605"/>
                  </a:cubicBezTo>
                  <a:cubicBezTo>
                    <a:pt x="20642" y="52605"/>
                    <a:pt x="21749" y="52037"/>
                    <a:pt x="21749" y="52037"/>
                  </a:cubicBezTo>
                  <a:cubicBezTo>
                    <a:pt x="21749" y="52037"/>
                    <a:pt x="21149" y="43264"/>
                    <a:pt x="21116" y="39262"/>
                  </a:cubicBezTo>
                  <a:cubicBezTo>
                    <a:pt x="21049" y="33958"/>
                    <a:pt x="20982" y="30922"/>
                    <a:pt x="20882" y="28320"/>
                  </a:cubicBezTo>
                  <a:cubicBezTo>
                    <a:pt x="20749" y="25218"/>
                    <a:pt x="20649" y="22083"/>
                    <a:pt x="20215" y="15211"/>
                  </a:cubicBezTo>
                  <a:cubicBezTo>
                    <a:pt x="19681" y="6638"/>
                    <a:pt x="18047" y="967"/>
                    <a:pt x="18047" y="967"/>
                  </a:cubicBezTo>
                  <a:cubicBezTo>
                    <a:pt x="18047" y="967"/>
                    <a:pt x="17446" y="2368"/>
                    <a:pt x="11909" y="2368"/>
                  </a:cubicBezTo>
                  <a:cubicBezTo>
                    <a:pt x="6338" y="2368"/>
                    <a:pt x="5638"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86;p48">
              <a:extLst>
                <a:ext uri="{FF2B5EF4-FFF2-40B4-BE49-F238E27FC236}">
                  <a16:creationId xmlns:a16="http://schemas.microsoft.com/office/drawing/2014/main" id="{D9022E8F-3A2C-4EB5-BD79-01D293572177}"/>
                </a:ext>
              </a:extLst>
            </p:cNvPr>
            <p:cNvSpPr/>
            <p:nvPr/>
          </p:nvSpPr>
          <p:spPr>
            <a:xfrm>
              <a:off x="3500175" y="1673300"/>
              <a:ext cx="133450" cy="540425"/>
            </a:xfrm>
            <a:custGeom>
              <a:avLst/>
              <a:gdLst/>
              <a:ahLst/>
              <a:cxnLst/>
              <a:rect l="l" t="t" r="r" b="b"/>
              <a:pathLst>
                <a:path w="5338" h="21617" extrusionOk="0">
                  <a:moveTo>
                    <a:pt x="5337" y="1"/>
                  </a:moveTo>
                  <a:cubicBezTo>
                    <a:pt x="4203" y="1135"/>
                    <a:pt x="2736" y="1869"/>
                    <a:pt x="1101" y="2036"/>
                  </a:cubicBezTo>
                  <a:lnTo>
                    <a:pt x="0" y="10175"/>
                  </a:lnTo>
                  <a:lnTo>
                    <a:pt x="1735" y="21616"/>
                  </a:lnTo>
                  <a:lnTo>
                    <a:pt x="667" y="10175"/>
                  </a:lnTo>
                  <a:lnTo>
                    <a:pt x="2135" y="3070"/>
                  </a:lnTo>
                  <a:cubicBezTo>
                    <a:pt x="4737" y="1969"/>
                    <a:pt x="5337"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87;p48">
              <a:extLst>
                <a:ext uri="{FF2B5EF4-FFF2-40B4-BE49-F238E27FC236}">
                  <a16:creationId xmlns:a16="http://schemas.microsoft.com/office/drawing/2014/main" id="{AA41F117-893C-495C-8373-A1AEB99294E6}"/>
                </a:ext>
              </a:extLst>
            </p:cNvPr>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88;p48">
              <a:extLst>
                <a:ext uri="{FF2B5EF4-FFF2-40B4-BE49-F238E27FC236}">
                  <a16:creationId xmlns:a16="http://schemas.microsoft.com/office/drawing/2014/main" id="{C97E5241-B40A-4FAE-BF25-5C377F1A13FB}"/>
                </a:ext>
              </a:extLst>
            </p:cNvPr>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89;p48">
              <a:extLst>
                <a:ext uri="{FF2B5EF4-FFF2-40B4-BE49-F238E27FC236}">
                  <a16:creationId xmlns:a16="http://schemas.microsoft.com/office/drawing/2014/main" id="{57F22A33-C3F1-4090-B688-05B2D71694C6}"/>
                </a:ext>
              </a:extLst>
            </p:cNvPr>
            <p:cNvSpPr/>
            <p:nvPr/>
          </p:nvSpPr>
          <p:spPr>
            <a:xfrm>
              <a:off x="3554375" y="986150"/>
              <a:ext cx="110100" cy="141800"/>
            </a:xfrm>
            <a:custGeom>
              <a:avLst/>
              <a:gdLst/>
              <a:ahLst/>
              <a:cxnLst/>
              <a:rect l="l" t="t" r="r" b="b"/>
              <a:pathLst>
                <a:path w="4404" h="5672" extrusionOk="0">
                  <a:moveTo>
                    <a:pt x="1" y="0"/>
                  </a:moveTo>
                  <a:lnTo>
                    <a:pt x="1" y="1902"/>
                  </a:lnTo>
                  <a:cubicBezTo>
                    <a:pt x="334" y="1968"/>
                    <a:pt x="634" y="2102"/>
                    <a:pt x="935" y="2269"/>
                  </a:cubicBezTo>
                  <a:cubicBezTo>
                    <a:pt x="2436" y="3036"/>
                    <a:pt x="4404" y="5671"/>
                    <a:pt x="4404" y="5671"/>
                  </a:cubicBezTo>
                  <a:cubicBezTo>
                    <a:pt x="4404" y="5671"/>
                    <a:pt x="1902" y="1535"/>
                    <a:pt x="1535" y="1001"/>
                  </a:cubicBezTo>
                  <a:cubicBezTo>
                    <a:pt x="868" y="134"/>
                    <a:pt x="76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90;p48">
              <a:extLst>
                <a:ext uri="{FF2B5EF4-FFF2-40B4-BE49-F238E27FC236}">
                  <a16:creationId xmlns:a16="http://schemas.microsoft.com/office/drawing/2014/main" id="{1CDF59D1-1ECB-43EE-AFCF-2D7D85847B6C}"/>
                </a:ext>
              </a:extLst>
            </p:cNvPr>
            <p:cNvSpPr/>
            <p:nvPr/>
          </p:nvSpPr>
          <p:spPr>
            <a:xfrm>
              <a:off x="3211625" y="1031950"/>
              <a:ext cx="298575" cy="1100875"/>
            </a:xfrm>
            <a:custGeom>
              <a:avLst/>
              <a:gdLst/>
              <a:ahLst/>
              <a:cxnLst/>
              <a:rect l="l" t="t" r="r" b="b"/>
              <a:pathLst>
                <a:path w="11943" h="44035" extrusionOk="0">
                  <a:moveTo>
                    <a:pt x="8518" y="1"/>
                  </a:moveTo>
                  <a:cubicBezTo>
                    <a:pt x="7739" y="1"/>
                    <a:pt x="5549" y="44"/>
                    <a:pt x="4037" y="503"/>
                  </a:cubicBezTo>
                  <a:cubicBezTo>
                    <a:pt x="2102" y="1070"/>
                    <a:pt x="1969" y="3139"/>
                    <a:pt x="1969" y="3139"/>
                  </a:cubicBezTo>
                  <a:lnTo>
                    <a:pt x="4938" y="15414"/>
                  </a:lnTo>
                  <a:cubicBezTo>
                    <a:pt x="4938" y="15414"/>
                    <a:pt x="2469" y="19984"/>
                    <a:pt x="1869" y="24554"/>
                  </a:cubicBezTo>
                  <a:cubicBezTo>
                    <a:pt x="1268" y="29424"/>
                    <a:pt x="1" y="42000"/>
                    <a:pt x="1" y="42000"/>
                  </a:cubicBezTo>
                  <a:cubicBezTo>
                    <a:pt x="434" y="42534"/>
                    <a:pt x="1402" y="43201"/>
                    <a:pt x="3937" y="43668"/>
                  </a:cubicBezTo>
                  <a:cubicBezTo>
                    <a:pt x="5405" y="43935"/>
                    <a:pt x="6872" y="44035"/>
                    <a:pt x="8373" y="44035"/>
                  </a:cubicBezTo>
                  <a:cubicBezTo>
                    <a:pt x="8373" y="44035"/>
                    <a:pt x="9074" y="36729"/>
                    <a:pt x="9541" y="31726"/>
                  </a:cubicBezTo>
                  <a:cubicBezTo>
                    <a:pt x="10275" y="24020"/>
                    <a:pt x="11943" y="13313"/>
                    <a:pt x="11442" y="9477"/>
                  </a:cubicBezTo>
                  <a:cubicBezTo>
                    <a:pt x="10975" y="5640"/>
                    <a:pt x="8807" y="3"/>
                    <a:pt x="8807" y="3"/>
                  </a:cubicBezTo>
                  <a:cubicBezTo>
                    <a:pt x="8807" y="3"/>
                    <a:pt x="8702" y="1"/>
                    <a:pt x="8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91;p48">
              <a:extLst>
                <a:ext uri="{FF2B5EF4-FFF2-40B4-BE49-F238E27FC236}">
                  <a16:creationId xmlns:a16="http://schemas.microsoft.com/office/drawing/2014/main" id="{CDD1F9BB-97FE-4938-A8F2-0032570782E7}"/>
                </a:ext>
              </a:extLst>
            </p:cNvPr>
            <p:cNvSpPr/>
            <p:nvPr/>
          </p:nvSpPr>
          <p:spPr>
            <a:xfrm>
              <a:off x="3266675" y="1534875"/>
              <a:ext cx="211000" cy="115100"/>
            </a:xfrm>
            <a:custGeom>
              <a:avLst/>
              <a:gdLst/>
              <a:ahLst/>
              <a:cxnLst/>
              <a:rect l="l" t="t" r="r" b="b"/>
              <a:pathLst>
                <a:path w="8440" h="4604" extrusionOk="0">
                  <a:moveTo>
                    <a:pt x="734" y="0"/>
                  </a:moveTo>
                  <a:cubicBezTo>
                    <a:pt x="467" y="801"/>
                    <a:pt x="200" y="1668"/>
                    <a:pt x="0" y="2536"/>
                  </a:cubicBezTo>
                  <a:cubicBezTo>
                    <a:pt x="2636" y="3470"/>
                    <a:pt x="5371" y="4137"/>
                    <a:pt x="8106" y="4604"/>
                  </a:cubicBezTo>
                  <a:cubicBezTo>
                    <a:pt x="8240" y="3636"/>
                    <a:pt x="8340" y="2669"/>
                    <a:pt x="8440" y="1702"/>
                  </a:cubicBezTo>
                  <a:lnTo>
                    <a:pt x="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92;p48">
              <a:extLst>
                <a:ext uri="{FF2B5EF4-FFF2-40B4-BE49-F238E27FC236}">
                  <a16:creationId xmlns:a16="http://schemas.microsoft.com/office/drawing/2014/main" id="{6D70299A-1540-44A2-BC1D-AD531A63B349}"/>
                </a:ext>
              </a:extLst>
            </p:cNvPr>
            <p:cNvSpPr/>
            <p:nvPr/>
          </p:nvSpPr>
          <p:spPr>
            <a:xfrm>
              <a:off x="3263325" y="1093725"/>
              <a:ext cx="101775" cy="520400"/>
            </a:xfrm>
            <a:custGeom>
              <a:avLst/>
              <a:gdLst/>
              <a:ahLst/>
              <a:cxnLst/>
              <a:rect l="l" t="t" r="r" b="b"/>
              <a:pathLst>
                <a:path w="4071" h="20816" extrusionOk="0">
                  <a:moveTo>
                    <a:pt x="3337" y="1"/>
                  </a:moveTo>
                  <a:lnTo>
                    <a:pt x="868" y="4737"/>
                  </a:lnTo>
                  <a:lnTo>
                    <a:pt x="2870" y="12943"/>
                  </a:lnTo>
                  <a:cubicBezTo>
                    <a:pt x="1569" y="15445"/>
                    <a:pt x="601" y="18080"/>
                    <a:pt x="1" y="20815"/>
                  </a:cubicBezTo>
                  <a:cubicBezTo>
                    <a:pt x="1969" y="15311"/>
                    <a:pt x="4070" y="13644"/>
                    <a:pt x="4070" y="13644"/>
                  </a:cubicBezTo>
                  <a:lnTo>
                    <a:pt x="2936" y="9007"/>
                  </a:lnTo>
                  <a:cubicBezTo>
                    <a:pt x="2936" y="9007"/>
                    <a:pt x="3170" y="7839"/>
                    <a:pt x="3537" y="5304"/>
                  </a:cubicBezTo>
                  <a:cubicBezTo>
                    <a:pt x="3937" y="2369"/>
                    <a:pt x="3804" y="935"/>
                    <a:pt x="3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293;p48">
              <a:extLst>
                <a:ext uri="{FF2B5EF4-FFF2-40B4-BE49-F238E27FC236}">
                  <a16:creationId xmlns:a16="http://schemas.microsoft.com/office/drawing/2014/main" id="{904A134A-C885-42D5-86F6-F0C2046FCB02}"/>
                </a:ext>
              </a:extLst>
            </p:cNvPr>
            <p:cNvSpPr/>
            <p:nvPr/>
          </p:nvSpPr>
          <p:spPr>
            <a:xfrm>
              <a:off x="3402600" y="1013675"/>
              <a:ext cx="29225" cy="191825"/>
            </a:xfrm>
            <a:custGeom>
              <a:avLst/>
              <a:gdLst/>
              <a:ahLst/>
              <a:cxnLst/>
              <a:rect l="l" t="t" r="r" b="b"/>
              <a:pathLst>
                <a:path w="1169" h="7673" extrusionOk="0">
                  <a:moveTo>
                    <a:pt x="1068" y="0"/>
                  </a:moveTo>
                  <a:cubicBezTo>
                    <a:pt x="1" y="234"/>
                    <a:pt x="101" y="3102"/>
                    <a:pt x="301" y="6271"/>
                  </a:cubicBezTo>
                  <a:cubicBezTo>
                    <a:pt x="334" y="6905"/>
                    <a:pt x="367" y="7439"/>
                    <a:pt x="367" y="7672"/>
                  </a:cubicBezTo>
                  <a:lnTo>
                    <a:pt x="834" y="7672"/>
                  </a:lnTo>
                  <a:cubicBezTo>
                    <a:pt x="834" y="7406"/>
                    <a:pt x="801" y="6872"/>
                    <a:pt x="768" y="6238"/>
                  </a:cubicBezTo>
                  <a:cubicBezTo>
                    <a:pt x="668" y="4704"/>
                    <a:pt x="401" y="601"/>
                    <a:pt x="1168" y="434"/>
                  </a:cubicBezTo>
                  <a:lnTo>
                    <a:pt x="1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294;p48">
              <a:extLst>
                <a:ext uri="{FF2B5EF4-FFF2-40B4-BE49-F238E27FC236}">
                  <a16:creationId xmlns:a16="http://schemas.microsoft.com/office/drawing/2014/main" id="{D09FD9E1-77FD-4CFA-A568-D09B71E5AAC3}"/>
                </a:ext>
              </a:extLst>
            </p:cNvPr>
            <p:cNvSpPr/>
            <p:nvPr/>
          </p:nvSpPr>
          <p:spPr>
            <a:xfrm>
              <a:off x="3322550" y="677125"/>
              <a:ext cx="50900" cy="43025"/>
            </a:xfrm>
            <a:custGeom>
              <a:avLst/>
              <a:gdLst/>
              <a:ahLst/>
              <a:cxnLst/>
              <a:rect l="l" t="t" r="r" b="b"/>
              <a:pathLst>
                <a:path w="2036" h="1721" extrusionOk="0">
                  <a:moveTo>
                    <a:pt x="811" y="0"/>
                  </a:moveTo>
                  <a:cubicBezTo>
                    <a:pt x="512" y="0"/>
                    <a:pt x="217" y="118"/>
                    <a:pt x="0" y="353"/>
                  </a:cubicBezTo>
                  <a:lnTo>
                    <a:pt x="1668" y="1720"/>
                  </a:lnTo>
                  <a:cubicBezTo>
                    <a:pt x="2035" y="1287"/>
                    <a:pt x="1968" y="653"/>
                    <a:pt x="1568" y="286"/>
                  </a:cubicBezTo>
                  <a:cubicBezTo>
                    <a:pt x="1535" y="253"/>
                    <a:pt x="1535" y="253"/>
                    <a:pt x="1535" y="253"/>
                  </a:cubicBezTo>
                  <a:cubicBezTo>
                    <a:pt x="1321" y="85"/>
                    <a:pt x="1065"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95;p48">
              <a:extLst>
                <a:ext uri="{FF2B5EF4-FFF2-40B4-BE49-F238E27FC236}">
                  <a16:creationId xmlns:a16="http://schemas.microsoft.com/office/drawing/2014/main" id="{BF00BEA4-C09E-4840-8C97-1898EA5311D2}"/>
                </a:ext>
              </a:extLst>
            </p:cNvPr>
            <p:cNvSpPr/>
            <p:nvPr/>
          </p:nvSpPr>
          <p:spPr>
            <a:xfrm>
              <a:off x="3307525" y="606600"/>
              <a:ext cx="397825" cy="384575"/>
            </a:xfrm>
            <a:custGeom>
              <a:avLst/>
              <a:gdLst/>
              <a:ahLst/>
              <a:cxnLst/>
              <a:rect l="l" t="t" r="r" b="b"/>
              <a:pathLst>
                <a:path w="15913" h="15383" extrusionOk="0">
                  <a:moveTo>
                    <a:pt x="8688" y="0"/>
                  </a:moveTo>
                  <a:cubicBezTo>
                    <a:pt x="8010" y="0"/>
                    <a:pt x="7273" y="55"/>
                    <a:pt x="6472" y="172"/>
                  </a:cubicBezTo>
                  <a:cubicBezTo>
                    <a:pt x="5004" y="405"/>
                    <a:pt x="3703" y="1272"/>
                    <a:pt x="2903" y="2507"/>
                  </a:cubicBezTo>
                  <a:cubicBezTo>
                    <a:pt x="2669" y="2874"/>
                    <a:pt x="2503" y="3274"/>
                    <a:pt x="2403" y="3674"/>
                  </a:cubicBezTo>
                  <a:cubicBezTo>
                    <a:pt x="2403" y="3708"/>
                    <a:pt x="2336" y="4175"/>
                    <a:pt x="2336" y="4175"/>
                  </a:cubicBezTo>
                  <a:cubicBezTo>
                    <a:pt x="635" y="4742"/>
                    <a:pt x="1" y="8378"/>
                    <a:pt x="1268" y="10579"/>
                  </a:cubicBezTo>
                  <a:cubicBezTo>
                    <a:pt x="2503" y="12781"/>
                    <a:pt x="4938" y="14348"/>
                    <a:pt x="4938" y="15383"/>
                  </a:cubicBezTo>
                  <a:lnTo>
                    <a:pt x="13644" y="8978"/>
                  </a:lnTo>
                  <a:cubicBezTo>
                    <a:pt x="14911" y="8711"/>
                    <a:pt x="15812" y="7610"/>
                    <a:pt x="15845" y="6343"/>
                  </a:cubicBezTo>
                  <a:cubicBezTo>
                    <a:pt x="15912" y="5475"/>
                    <a:pt x="15779" y="4642"/>
                    <a:pt x="15445" y="3841"/>
                  </a:cubicBezTo>
                  <a:cubicBezTo>
                    <a:pt x="14591" y="1848"/>
                    <a:pt x="12643" y="0"/>
                    <a:pt x="8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96;p48">
              <a:extLst>
                <a:ext uri="{FF2B5EF4-FFF2-40B4-BE49-F238E27FC236}">
                  <a16:creationId xmlns:a16="http://schemas.microsoft.com/office/drawing/2014/main" id="{258F7C0C-71E6-485E-8DAC-3D14BD9074DC}"/>
                </a:ext>
              </a:extLst>
            </p:cNvPr>
            <p:cNvSpPr/>
            <p:nvPr/>
          </p:nvSpPr>
          <p:spPr>
            <a:xfrm>
              <a:off x="3351725" y="682600"/>
              <a:ext cx="321100" cy="401775"/>
            </a:xfrm>
            <a:custGeom>
              <a:avLst/>
              <a:gdLst/>
              <a:ahLst/>
              <a:cxnLst/>
              <a:rect l="l" t="t" r="r" b="b"/>
              <a:pathLst>
                <a:path w="12844" h="16071" extrusionOk="0">
                  <a:moveTo>
                    <a:pt x="10742" y="0"/>
                  </a:moveTo>
                  <a:cubicBezTo>
                    <a:pt x="10775" y="1401"/>
                    <a:pt x="10475" y="3003"/>
                    <a:pt x="7539" y="4470"/>
                  </a:cubicBezTo>
                  <a:cubicBezTo>
                    <a:pt x="6405" y="5071"/>
                    <a:pt x="4838" y="5237"/>
                    <a:pt x="3770" y="5371"/>
                  </a:cubicBezTo>
                  <a:lnTo>
                    <a:pt x="3170" y="5671"/>
                  </a:lnTo>
                  <a:cubicBezTo>
                    <a:pt x="2757" y="5242"/>
                    <a:pt x="2328" y="5041"/>
                    <a:pt x="1911" y="5041"/>
                  </a:cubicBezTo>
                  <a:cubicBezTo>
                    <a:pt x="1485" y="5041"/>
                    <a:pt x="1072" y="5250"/>
                    <a:pt x="701" y="5638"/>
                  </a:cubicBezTo>
                  <a:cubicBezTo>
                    <a:pt x="1" y="6438"/>
                    <a:pt x="334" y="7873"/>
                    <a:pt x="1302" y="8707"/>
                  </a:cubicBezTo>
                  <a:cubicBezTo>
                    <a:pt x="1774" y="9124"/>
                    <a:pt x="2166" y="9245"/>
                    <a:pt x="2462" y="9245"/>
                  </a:cubicBezTo>
                  <a:cubicBezTo>
                    <a:pt x="2876" y="9245"/>
                    <a:pt x="3103" y="9007"/>
                    <a:pt x="3103" y="9007"/>
                  </a:cubicBezTo>
                  <a:lnTo>
                    <a:pt x="3136" y="13910"/>
                  </a:lnTo>
                  <a:cubicBezTo>
                    <a:pt x="3136" y="13910"/>
                    <a:pt x="3570" y="15211"/>
                    <a:pt x="5538" y="15812"/>
                  </a:cubicBezTo>
                  <a:cubicBezTo>
                    <a:pt x="6088" y="15995"/>
                    <a:pt x="6578" y="16070"/>
                    <a:pt x="7000" y="16070"/>
                  </a:cubicBezTo>
                  <a:cubicBezTo>
                    <a:pt x="7885" y="16070"/>
                    <a:pt x="8470" y="15739"/>
                    <a:pt x="8674" y="15378"/>
                  </a:cubicBezTo>
                  <a:cubicBezTo>
                    <a:pt x="8940" y="14844"/>
                    <a:pt x="8107" y="14010"/>
                    <a:pt x="8107" y="14010"/>
                  </a:cubicBezTo>
                  <a:lnTo>
                    <a:pt x="8107" y="11809"/>
                  </a:lnTo>
                  <a:cubicBezTo>
                    <a:pt x="8775" y="11907"/>
                    <a:pt x="9455" y="11994"/>
                    <a:pt x="10031" y="11994"/>
                  </a:cubicBezTo>
                  <a:cubicBezTo>
                    <a:pt x="10432" y="11994"/>
                    <a:pt x="10782" y="11952"/>
                    <a:pt x="11042" y="11842"/>
                  </a:cubicBezTo>
                  <a:cubicBezTo>
                    <a:pt x="11642" y="11542"/>
                    <a:pt x="12843" y="10541"/>
                    <a:pt x="12843" y="6672"/>
                  </a:cubicBezTo>
                  <a:cubicBezTo>
                    <a:pt x="12843" y="2102"/>
                    <a:pt x="11809" y="467"/>
                    <a:pt x="10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97;p48">
              <a:extLst>
                <a:ext uri="{FF2B5EF4-FFF2-40B4-BE49-F238E27FC236}">
                  <a16:creationId xmlns:a16="http://schemas.microsoft.com/office/drawing/2014/main" id="{11E9579E-90CF-4F99-AD23-373A35665E08}"/>
                </a:ext>
              </a:extLst>
            </p:cNvPr>
            <p:cNvSpPr/>
            <p:nvPr/>
          </p:nvSpPr>
          <p:spPr>
            <a:xfrm>
              <a:off x="3430950" y="809350"/>
              <a:ext cx="25875" cy="54225"/>
            </a:xfrm>
            <a:custGeom>
              <a:avLst/>
              <a:gdLst/>
              <a:ahLst/>
              <a:cxnLst/>
              <a:rect l="l" t="t" r="r" b="b"/>
              <a:pathLst>
                <a:path w="1035" h="2169" extrusionOk="0">
                  <a:moveTo>
                    <a:pt x="1" y="1"/>
                  </a:moveTo>
                  <a:lnTo>
                    <a:pt x="1" y="2169"/>
                  </a:lnTo>
                  <a:cubicBezTo>
                    <a:pt x="568" y="2169"/>
                    <a:pt x="1035" y="1735"/>
                    <a:pt x="1035" y="1168"/>
                  </a:cubicBezTo>
                  <a:lnTo>
                    <a:pt x="1035" y="1101"/>
                  </a:lnTo>
                  <a:cubicBezTo>
                    <a:pt x="1035" y="534"/>
                    <a:pt x="601" y="34"/>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98;p48">
              <a:extLst>
                <a:ext uri="{FF2B5EF4-FFF2-40B4-BE49-F238E27FC236}">
                  <a16:creationId xmlns:a16="http://schemas.microsoft.com/office/drawing/2014/main" id="{01C8A37E-B845-426F-AFD8-4D2CE6696429}"/>
                </a:ext>
              </a:extLst>
            </p:cNvPr>
            <p:cNvSpPr/>
            <p:nvPr/>
          </p:nvSpPr>
          <p:spPr>
            <a:xfrm>
              <a:off x="3621925" y="804275"/>
              <a:ext cx="27550" cy="26875"/>
            </a:xfrm>
            <a:custGeom>
              <a:avLst/>
              <a:gdLst/>
              <a:ahLst/>
              <a:cxnLst/>
              <a:rect l="l" t="t" r="r" b="b"/>
              <a:pathLst>
                <a:path w="1102" h="1075" extrusionOk="0">
                  <a:moveTo>
                    <a:pt x="511" y="0"/>
                  </a:moveTo>
                  <a:cubicBezTo>
                    <a:pt x="238" y="0"/>
                    <a:pt x="34" y="223"/>
                    <a:pt x="34" y="504"/>
                  </a:cubicBezTo>
                  <a:cubicBezTo>
                    <a:pt x="0" y="771"/>
                    <a:pt x="201" y="1038"/>
                    <a:pt x="501" y="1071"/>
                  </a:cubicBezTo>
                  <a:cubicBezTo>
                    <a:pt x="520" y="1073"/>
                    <a:pt x="540" y="1075"/>
                    <a:pt x="559" y="1075"/>
                  </a:cubicBezTo>
                  <a:cubicBezTo>
                    <a:pt x="806" y="1075"/>
                    <a:pt x="1037" y="885"/>
                    <a:pt x="1068" y="637"/>
                  </a:cubicBezTo>
                  <a:cubicBezTo>
                    <a:pt x="1068" y="604"/>
                    <a:pt x="1068" y="571"/>
                    <a:pt x="1068" y="537"/>
                  </a:cubicBezTo>
                  <a:cubicBezTo>
                    <a:pt x="1101" y="270"/>
                    <a:pt x="868" y="4"/>
                    <a:pt x="568" y="4"/>
                  </a:cubicBezTo>
                  <a:cubicBezTo>
                    <a:pt x="548" y="1"/>
                    <a:pt x="529"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99;p48">
              <a:extLst>
                <a:ext uri="{FF2B5EF4-FFF2-40B4-BE49-F238E27FC236}">
                  <a16:creationId xmlns:a16="http://schemas.microsoft.com/office/drawing/2014/main" id="{C497C2E8-C91F-46B5-B196-56E4F4034345}"/>
                </a:ext>
              </a:extLst>
            </p:cNvPr>
            <p:cNvSpPr/>
            <p:nvPr/>
          </p:nvSpPr>
          <p:spPr>
            <a:xfrm>
              <a:off x="3520175" y="808525"/>
              <a:ext cx="27550" cy="27550"/>
            </a:xfrm>
            <a:custGeom>
              <a:avLst/>
              <a:gdLst/>
              <a:ahLst/>
              <a:cxnLst/>
              <a:rect l="l" t="t" r="r" b="b"/>
              <a:pathLst>
                <a:path w="1102" h="1102" extrusionOk="0">
                  <a:moveTo>
                    <a:pt x="568" y="0"/>
                  </a:moveTo>
                  <a:cubicBezTo>
                    <a:pt x="268" y="0"/>
                    <a:pt x="1" y="267"/>
                    <a:pt x="1" y="567"/>
                  </a:cubicBezTo>
                  <a:cubicBezTo>
                    <a:pt x="1" y="868"/>
                    <a:pt x="268" y="1101"/>
                    <a:pt x="568" y="1101"/>
                  </a:cubicBezTo>
                  <a:cubicBezTo>
                    <a:pt x="868" y="1101"/>
                    <a:pt x="1102" y="868"/>
                    <a:pt x="1102" y="567"/>
                  </a:cubicBezTo>
                  <a:cubicBezTo>
                    <a:pt x="1102" y="267"/>
                    <a:pt x="868"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00;p48">
              <a:extLst>
                <a:ext uri="{FF2B5EF4-FFF2-40B4-BE49-F238E27FC236}">
                  <a16:creationId xmlns:a16="http://schemas.microsoft.com/office/drawing/2014/main" id="{CF120909-AD8E-4614-B24F-89E707268D79}"/>
                </a:ext>
              </a:extLst>
            </p:cNvPr>
            <p:cNvSpPr/>
            <p:nvPr/>
          </p:nvSpPr>
          <p:spPr>
            <a:xfrm>
              <a:off x="3623600" y="767850"/>
              <a:ext cx="36700" cy="24850"/>
            </a:xfrm>
            <a:custGeom>
              <a:avLst/>
              <a:gdLst/>
              <a:ahLst/>
              <a:cxnLst/>
              <a:rect l="l" t="t" r="r" b="b"/>
              <a:pathLst>
                <a:path w="1468" h="994" extrusionOk="0">
                  <a:moveTo>
                    <a:pt x="676" y="0"/>
                  </a:moveTo>
                  <a:cubicBezTo>
                    <a:pt x="379" y="0"/>
                    <a:pt x="110" y="185"/>
                    <a:pt x="0" y="460"/>
                  </a:cubicBezTo>
                  <a:lnTo>
                    <a:pt x="1334" y="994"/>
                  </a:lnTo>
                  <a:cubicBezTo>
                    <a:pt x="1468" y="627"/>
                    <a:pt x="1301" y="226"/>
                    <a:pt x="934" y="60"/>
                  </a:cubicBezTo>
                  <a:cubicBezTo>
                    <a:pt x="901" y="60"/>
                    <a:pt x="901" y="26"/>
                    <a:pt x="867" y="26"/>
                  </a:cubicBezTo>
                  <a:cubicBezTo>
                    <a:pt x="803" y="9"/>
                    <a:pt x="739" y="0"/>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01;p48">
              <a:extLst>
                <a:ext uri="{FF2B5EF4-FFF2-40B4-BE49-F238E27FC236}">
                  <a16:creationId xmlns:a16="http://schemas.microsoft.com/office/drawing/2014/main" id="{620AA69B-A064-491D-8B5D-E7117EC73636}"/>
                </a:ext>
              </a:extLst>
            </p:cNvPr>
            <p:cNvSpPr/>
            <p:nvPr/>
          </p:nvSpPr>
          <p:spPr>
            <a:xfrm>
              <a:off x="3590225" y="806025"/>
              <a:ext cx="42575" cy="80075"/>
            </a:xfrm>
            <a:custGeom>
              <a:avLst/>
              <a:gdLst/>
              <a:ahLst/>
              <a:cxnLst/>
              <a:rect l="l" t="t" r="r" b="b"/>
              <a:pathLst>
                <a:path w="1703" h="3203" extrusionOk="0">
                  <a:moveTo>
                    <a:pt x="68" y="0"/>
                  </a:moveTo>
                  <a:lnTo>
                    <a:pt x="1" y="3203"/>
                  </a:lnTo>
                  <a:lnTo>
                    <a:pt x="1702" y="2802"/>
                  </a:lnTo>
                  <a:lnTo>
                    <a:pt x="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02;p48">
              <a:extLst>
                <a:ext uri="{FF2B5EF4-FFF2-40B4-BE49-F238E27FC236}">
                  <a16:creationId xmlns:a16="http://schemas.microsoft.com/office/drawing/2014/main" id="{48982CED-C45B-4792-9652-D758520DF302}"/>
                </a:ext>
              </a:extLst>
            </p:cNvPr>
            <p:cNvSpPr/>
            <p:nvPr/>
          </p:nvSpPr>
          <p:spPr>
            <a:xfrm>
              <a:off x="3537700" y="901925"/>
              <a:ext cx="45050" cy="29700"/>
            </a:xfrm>
            <a:custGeom>
              <a:avLst/>
              <a:gdLst/>
              <a:ahLst/>
              <a:cxnLst/>
              <a:rect l="l" t="t" r="r" b="b"/>
              <a:pathLst>
                <a:path w="1802" h="1188" extrusionOk="0">
                  <a:moveTo>
                    <a:pt x="134" y="0"/>
                  </a:moveTo>
                  <a:lnTo>
                    <a:pt x="134" y="0"/>
                  </a:lnTo>
                  <a:cubicBezTo>
                    <a:pt x="0" y="501"/>
                    <a:pt x="267" y="1001"/>
                    <a:pt x="734" y="1168"/>
                  </a:cubicBezTo>
                  <a:lnTo>
                    <a:pt x="834" y="1168"/>
                  </a:lnTo>
                  <a:cubicBezTo>
                    <a:pt x="895" y="1181"/>
                    <a:pt x="956" y="1187"/>
                    <a:pt x="1015" y="1187"/>
                  </a:cubicBezTo>
                  <a:cubicBezTo>
                    <a:pt x="1408" y="1187"/>
                    <a:pt x="1744" y="911"/>
                    <a:pt x="1802" y="534"/>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03;p48">
              <a:extLst>
                <a:ext uri="{FF2B5EF4-FFF2-40B4-BE49-F238E27FC236}">
                  <a16:creationId xmlns:a16="http://schemas.microsoft.com/office/drawing/2014/main" id="{8D99C1F1-DFA3-4BF0-8612-5312F5802ACB}"/>
                </a:ext>
              </a:extLst>
            </p:cNvPr>
            <p:cNvSpPr/>
            <p:nvPr/>
          </p:nvSpPr>
          <p:spPr>
            <a:xfrm>
              <a:off x="3452625" y="931950"/>
              <a:ext cx="101775" cy="64225"/>
            </a:xfrm>
            <a:custGeom>
              <a:avLst/>
              <a:gdLst/>
              <a:ahLst/>
              <a:cxnLst/>
              <a:rect l="l" t="t" r="r" b="b"/>
              <a:pathLst>
                <a:path w="4071" h="2569" extrusionOk="0">
                  <a:moveTo>
                    <a:pt x="1" y="0"/>
                  </a:moveTo>
                  <a:cubicBezTo>
                    <a:pt x="134" y="501"/>
                    <a:pt x="468" y="934"/>
                    <a:pt x="868" y="1268"/>
                  </a:cubicBezTo>
                  <a:cubicBezTo>
                    <a:pt x="1635" y="1902"/>
                    <a:pt x="4071" y="2569"/>
                    <a:pt x="4071" y="2569"/>
                  </a:cubicBezTo>
                  <a:lnTo>
                    <a:pt x="4071" y="1835"/>
                  </a:lnTo>
                  <a:cubicBezTo>
                    <a:pt x="2870" y="1668"/>
                    <a:pt x="368"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04;p48">
              <a:extLst>
                <a:ext uri="{FF2B5EF4-FFF2-40B4-BE49-F238E27FC236}">
                  <a16:creationId xmlns:a16="http://schemas.microsoft.com/office/drawing/2014/main" id="{9350E918-7A37-47B0-8196-1814B6C3EDA2}"/>
                </a:ext>
              </a:extLst>
            </p:cNvPr>
            <p:cNvSpPr/>
            <p:nvPr/>
          </p:nvSpPr>
          <p:spPr>
            <a:xfrm>
              <a:off x="3380925" y="985750"/>
              <a:ext cx="125950" cy="462425"/>
            </a:xfrm>
            <a:custGeom>
              <a:avLst/>
              <a:gdLst/>
              <a:ahLst/>
              <a:cxnLst/>
              <a:rect l="l" t="t" r="r" b="b"/>
              <a:pathLst>
                <a:path w="5038" h="18497" extrusionOk="0">
                  <a:moveTo>
                    <a:pt x="1813" y="0"/>
                  </a:moveTo>
                  <a:cubicBezTo>
                    <a:pt x="1550" y="0"/>
                    <a:pt x="1330" y="153"/>
                    <a:pt x="1134" y="517"/>
                  </a:cubicBezTo>
                  <a:cubicBezTo>
                    <a:pt x="901" y="950"/>
                    <a:pt x="300" y="1884"/>
                    <a:pt x="300" y="1884"/>
                  </a:cubicBezTo>
                  <a:cubicBezTo>
                    <a:pt x="300" y="1884"/>
                    <a:pt x="0" y="4920"/>
                    <a:pt x="300" y="5687"/>
                  </a:cubicBezTo>
                  <a:cubicBezTo>
                    <a:pt x="534" y="6354"/>
                    <a:pt x="3336" y="8789"/>
                    <a:pt x="3336" y="8789"/>
                  </a:cubicBezTo>
                  <a:cubicBezTo>
                    <a:pt x="3336" y="8789"/>
                    <a:pt x="2602" y="11525"/>
                    <a:pt x="2569" y="12425"/>
                  </a:cubicBezTo>
                  <a:cubicBezTo>
                    <a:pt x="2535" y="13326"/>
                    <a:pt x="4237" y="16728"/>
                    <a:pt x="4437" y="18496"/>
                  </a:cubicBezTo>
                  <a:cubicBezTo>
                    <a:pt x="4437" y="18496"/>
                    <a:pt x="5037" y="12992"/>
                    <a:pt x="4804" y="11024"/>
                  </a:cubicBezTo>
                  <a:cubicBezTo>
                    <a:pt x="4303" y="7822"/>
                    <a:pt x="3336" y="4720"/>
                    <a:pt x="1968" y="1784"/>
                  </a:cubicBezTo>
                  <a:lnTo>
                    <a:pt x="1968" y="16"/>
                  </a:lnTo>
                  <a:cubicBezTo>
                    <a:pt x="1915" y="6"/>
                    <a:pt x="1863" y="0"/>
                    <a:pt x="1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05;p48">
              <a:extLst>
                <a:ext uri="{FF2B5EF4-FFF2-40B4-BE49-F238E27FC236}">
                  <a16:creationId xmlns:a16="http://schemas.microsoft.com/office/drawing/2014/main" id="{D2F31E05-80FB-44A5-93FF-2D43783EA710}"/>
                </a:ext>
              </a:extLst>
            </p:cNvPr>
            <p:cNvSpPr/>
            <p:nvPr/>
          </p:nvSpPr>
          <p:spPr>
            <a:xfrm>
              <a:off x="3359225" y="1200475"/>
              <a:ext cx="124300" cy="269375"/>
            </a:xfrm>
            <a:custGeom>
              <a:avLst/>
              <a:gdLst/>
              <a:ahLst/>
              <a:cxnLst/>
              <a:rect l="l" t="t" r="r" b="b"/>
              <a:pathLst>
                <a:path w="4972" h="10775" extrusionOk="0">
                  <a:moveTo>
                    <a:pt x="2336" y="300"/>
                  </a:moveTo>
                  <a:cubicBezTo>
                    <a:pt x="2803" y="300"/>
                    <a:pt x="3737" y="1701"/>
                    <a:pt x="4271" y="2869"/>
                  </a:cubicBezTo>
                  <a:cubicBezTo>
                    <a:pt x="4671" y="3836"/>
                    <a:pt x="4004" y="8406"/>
                    <a:pt x="3570" y="9073"/>
                  </a:cubicBezTo>
                  <a:cubicBezTo>
                    <a:pt x="3337" y="9374"/>
                    <a:pt x="3070" y="9674"/>
                    <a:pt x="2770" y="9907"/>
                  </a:cubicBezTo>
                  <a:cubicBezTo>
                    <a:pt x="2436" y="9674"/>
                    <a:pt x="2136" y="9440"/>
                    <a:pt x="1869" y="9140"/>
                  </a:cubicBezTo>
                  <a:cubicBezTo>
                    <a:pt x="1402" y="8506"/>
                    <a:pt x="368" y="4036"/>
                    <a:pt x="668" y="3036"/>
                  </a:cubicBezTo>
                  <a:cubicBezTo>
                    <a:pt x="1035" y="1802"/>
                    <a:pt x="1869" y="300"/>
                    <a:pt x="2336" y="300"/>
                  </a:cubicBezTo>
                  <a:close/>
                  <a:moveTo>
                    <a:pt x="2336" y="0"/>
                  </a:moveTo>
                  <a:cubicBezTo>
                    <a:pt x="1535" y="0"/>
                    <a:pt x="635" y="2035"/>
                    <a:pt x="368" y="2936"/>
                  </a:cubicBezTo>
                  <a:cubicBezTo>
                    <a:pt x="1" y="4003"/>
                    <a:pt x="1102" y="8673"/>
                    <a:pt x="1602" y="9307"/>
                  </a:cubicBezTo>
                  <a:cubicBezTo>
                    <a:pt x="1869" y="9607"/>
                    <a:pt x="2136" y="9874"/>
                    <a:pt x="2436" y="10074"/>
                  </a:cubicBezTo>
                  <a:cubicBezTo>
                    <a:pt x="2136" y="10308"/>
                    <a:pt x="1802" y="10441"/>
                    <a:pt x="1435" y="10474"/>
                  </a:cubicBezTo>
                  <a:lnTo>
                    <a:pt x="1435" y="10775"/>
                  </a:lnTo>
                  <a:lnTo>
                    <a:pt x="1469" y="10775"/>
                  </a:lnTo>
                  <a:cubicBezTo>
                    <a:pt x="1936" y="10741"/>
                    <a:pt x="2403" y="10541"/>
                    <a:pt x="2770" y="10241"/>
                  </a:cubicBezTo>
                  <a:cubicBezTo>
                    <a:pt x="3170" y="10508"/>
                    <a:pt x="3637" y="10675"/>
                    <a:pt x="4137" y="10675"/>
                  </a:cubicBezTo>
                  <a:lnTo>
                    <a:pt x="4104" y="10341"/>
                  </a:lnTo>
                  <a:cubicBezTo>
                    <a:pt x="3737" y="10341"/>
                    <a:pt x="3370" y="10241"/>
                    <a:pt x="3036" y="10041"/>
                  </a:cubicBezTo>
                  <a:cubicBezTo>
                    <a:pt x="3337" y="9807"/>
                    <a:pt x="3604" y="9540"/>
                    <a:pt x="3837" y="9207"/>
                  </a:cubicBezTo>
                  <a:cubicBezTo>
                    <a:pt x="4271" y="8540"/>
                    <a:pt x="4971" y="3803"/>
                    <a:pt x="4538" y="2769"/>
                  </a:cubicBezTo>
                  <a:cubicBezTo>
                    <a:pt x="4204" y="1868"/>
                    <a:pt x="3137" y="0"/>
                    <a:pt x="2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06;p48">
              <a:extLst>
                <a:ext uri="{FF2B5EF4-FFF2-40B4-BE49-F238E27FC236}">
                  <a16:creationId xmlns:a16="http://schemas.microsoft.com/office/drawing/2014/main" id="{36992C70-4F47-42EA-9000-B5EC2B90403F}"/>
                </a:ext>
              </a:extLst>
            </p:cNvPr>
            <p:cNvSpPr/>
            <p:nvPr/>
          </p:nvSpPr>
          <p:spPr>
            <a:xfrm>
              <a:off x="3450125" y="1451475"/>
              <a:ext cx="24225" cy="23375"/>
            </a:xfrm>
            <a:custGeom>
              <a:avLst/>
              <a:gdLst/>
              <a:ahLst/>
              <a:cxnLst/>
              <a:rect l="l" t="t" r="r" b="b"/>
              <a:pathLst>
                <a:path w="969" h="935" extrusionOk="0">
                  <a:moveTo>
                    <a:pt x="468" y="1"/>
                  </a:moveTo>
                  <a:cubicBezTo>
                    <a:pt x="201" y="34"/>
                    <a:pt x="1" y="234"/>
                    <a:pt x="34" y="501"/>
                  </a:cubicBezTo>
                  <a:cubicBezTo>
                    <a:pt x="34" y="735"/>
                    <a:pt x="234" y="935"/>
                    <a:pt x="501" y="935"/>
                  </a:cubicBezTo>
                  <a:cubicBezTo>
                    <a:pt x="768" y="935"/>
                    <a:pt x="968" y="701"/>
                    <a:pt x="935" y="468"/>
                  </a:cubicBezTo>
                  <a:cubicBezTo>
                    <a:pt x="935" y="201"/>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07;p48">
              <a:extLst>
                <a:ext uri="{FF2B5EF4-FFF2-40B4-BE49-F238E27FC236}">
                  <a16:creationId xmlns:a16="http://schemas.microsoft.com/office/drawing/2014/main" id="{9C8B1EEA-C0DC-4AF0-9811-A21884BB5A60}"/>
                </a:ext>
              </a:extLst>
            </p:cNvPr>
            <p:cNvSpPr/>
            <p:nvPr/>
          </p:nvSpPr>
          <p:spPr>
            <a:xfrm>
              <a:off x="3383425" y="1454825"/>
              <a:ext cx="23375" cy="22625"/>
            </a:xfrm>
            <a:custGeom>
              <a:avLst/>
              <a:gdLst/>
              <a:ahLst/>
              <a:cxnLst/>
              <a:rect l="l" t="t" r="r" b="b"/>
              <a:pathLst>
                <a:path w="935" h="905" extrusionOk="0">
                  <a:moveTo>
                    <a:pt x="434" y="0"/>
                  </a:moveTo>
                  <a:cubicBezTo>
                    <a:pt x="200" y="0"/>
                    <a:pt x="0" y="234"/>
                    <a:pt x="0" y="467"/>
                  </a:cubicBezTo>
                  <a:cubicBezTo>
                    <a:pt x="31" y="714"/>
                    <a:pt x="205" y="904"/>
                    <a:pt x="443" y="904"/>
                  </a:cubicBezTo>
                  <a:cubicBezTo>
                    <a:pt x="462" y="904"/>
                    <a:pt x="481" y="903"/>
                    <a:pt x="501" y="901"/>
                  </a:cubicBezTo>
                  <a:cubicBezTo>
                    <a:pt x="734" y="901"/>
                    <a:pt x="934" y="701"/>
                    <a:pt x="934" y="434"/>
                  </a:cubicBezTo>
                  <a:cubicBezTo>
                    <a:pt x="901" y="167"/>
                    <a:pt x="701"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08;p48">
              <a:extLst>
                <a:ext uri="{FF2B5EF4-FFF2-40B4-BE49-F238E27FC236}">
                  <a16:creationId xmlns:a16="http://schemas.microsoft.com/office/drawing/2014/main" id="{DEC38C92-B328-4100-8F98-3BFA9A40DD03}"/>
                </a:ext>
              </a:extLst>
            </p:cNvPr>
            <p:cNvSpPr/>
            <p:nvPr/>
          </p:nvSpPr>
          <p:spPr>
            <a:xfrm>
              <a:off x="3363400" y="1198800"/>
              <a:ext cx="115950" cy="126775"/>
            </a:xfrm>
            <a:custGeom>
              <a:avLst/>
              <a:gdLst/>
              <a:ahLst/>
              <a:cxnLst/>
              <a:rect l="l" t="t" r="r" b="b"/>
              <a:pathLst>
                <a:path w="4638" h="5071" extrusionOk="0">
                  <a:moveTo>
                    <a:pt x="2156" y="0"/>
                  </a:moveTo>
                  <a:cubicBezTo>
                    <a:pt x="2149" y="0"/>
                    <a:pt x="2143" y="0"/>
                    <a:pt x="2136" y="1"/>
                  </a:cubicBezTo>
                  <a:cubicBezTo>
                    <a:pt x="1235" y="34"/>
                    <a:pt x="301" y="2369"/>
                    <a:pt x="101" y="3003"/>
                  </a:cubicBezTo>
                  <a:cubicBezTo>
                    <a:pt x="1" y="3670"/>
                    <a:pt x="1" y="4337"/>
                    <a:pt x="168" y="4971"/>
                  </a:cubicBezTo>
                  <a:cubicBezTo>
                    <a:pt x="168" y="5037"/>
                    <a:pt x="234" y="5071"/>
                    <a:pt x="268" y="5071"/>
                  </a:cubicBezTo>
                  <a:lnTo>
                    <a:pt x="534" y="5037"/>
                  </a:lnTo>
                  <a:cubicBezTo>
                    <a:pt x="601" y="5004"/>
                    <a:pt x="635" y="4971"/>
                    <a:pt x="635" y="4904"/>
                  </a:cubicBezTo>
                  <a:cubicBezTo>
                    <a:pt x="501" y="4337"/>
                    <a:pt x="468" y="3737"/>
                    <a:pt x="534" y="3136"/>
                  </a:cubicBezTo>
                  <a:cubicBezTo>
                    <a:pt x="901" y="1969"/>
                    <a:pt x="1735" y="501"/>
                    <a:pt x="2169" y="468"/>
                  </a:cubicBezTo>
                  <a:cubicBezTo>
                    <a:pt x="2174" y="467"/>
                    <a:pt x="2178" y="467"/>
                    <a:pt x="2183" y="467"/>
                  </a:cubicBezTo>
                  <a:cubicBezTo>
                    <a:pt x="2591" y="467"/>
                    <a:pt x="3542" y="1881"/>
                    <a:pt x="4004" y="3003"/>
                  </a:cubicBezTo>
                  <a:cubicBezTo>
                    <a:pt x="4137" y="3570"/>
                    <a:pt x="4170" y="4170"/>
                    <a:pt x="4070" y="4771"/>
                  </a:cubicBezTo>
                  <a:cubicBezTo>
                    <a:pt x="4070" y="4804"/>
                    <a:pt x="4137" y="4871"/>
                    <a:pt x="4170" y="4871"/>
                  </a:cubicBezTo>
                  <a:lnTo>
                    <a:pt x="4437" y="4871"/>
                  </a:lnTo>
                  <a:cubicBezTo>
                    <a:pt x="4504" y="4871"/>
                    <a:pt x="4537" y="4837"/>
                    <a:pt x="4537" y="4804"/>
                  </a:cubicBezTo>
                  <a:cubicBezTo>
                    <a:pt x="4637" y="4137"/>
                    <a:pt x="4604" y="3470"/>
                    <a:pt x="4437" y="2803"/>
                  </a:cubicBezTo>
                  <a:cubicBezTo>
                    <a:pt x="4205" y="2207"/>
                    <a:pt x="308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09;p48">
              <a:extLst>
                <a:ext uri="{FF2B5EF4-FFF2-40B4-BE49-F238E27FC236}">
                  <a16:creationId xmlns:a16="http://schemas.microsoft.com/office/drawing/2014/main" id="{13104121-DC0D-4253-A4F7-455931AC7AE1}"/>
                </a:ext>
              </a:extLst>
            </p:cNvPr>
            <p:cNvSpPr/>
            <p:nvPr/>
          </p:nvSpPr>
          <p:spPr>
            <a:xfrm>
              <a:off x="3500175" y="1237150"/>
              <a:ext cx="346925" cy="508725"/>
            </a:xfrm>
            <a:custGeom>
              <a:avLst/>
              <a:gdLst/>
              <a:ahLst/>
              <a:cxnLst/>
              <a:rect l="l" t="t" r="r" b="b"/>
              <a:pathLst>
                <a:path w="13877" h="20349" extrusionOk="0">
                  <a:moveTo>
                    <a:pt x="13610" y="1"/>
                  </a:moveTo>
                  <a:lnTo>
                    <a:pt x="1768" y="4171"/>
                  </a:lnTo>
                  <a:lnTo>
                    <a:pt x="0" y="20082"/>
                  </a:lnTo>
                  <a:lnTo>
                    <a:pt x="267" y="20349"/>
                  </a:lnTo>
                  <a:lnTo>
                    <a:pt x="11542" y="16146"/>
                  </a:lnTo>
                  <a:lnTo>
                    <a:pt x="13877" y="268"/>
                  </a:lnTo>
                  <a:lnTo>
                    <a:pt x="1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10;p48">
              <a:extLst>
                <a:ext uri="{FF2B5EF4-FFF2-40B4-BE49-F238E27FC236}">
                  <a16:creationId xmlns:a16="http://schemas.microsoft.com/office/drawing/2014/main" id="{A3178F0E-CC76-4541-8D1F-81A462E5F912}"/>
                </a:ext>
              </a:extLst>
            </p:cNvPr>
            <p:cNvSpPr/>
            <p:nvPr/>
          </p:nvSpPr>
          <p:spPr>
            <a:xfrm>
              <a:off x="3500175" y="1341400"/>
              <a:ext cx="50900" cy="404475"/>
            </a:xfrm>
            <a:custGeom>
              <a:avLst/>
              <a:gdLst/>
              <a:ahLst/>
              <a:cxnLst/>
              <a:rect l="l" t="t" r="r" b="b"/>
              <a:pathLst>
                <a:path w="2036" h="16179" extrusionOk="0">
                  <a:moveTo>
                    <a:pt x="1768" y="1"/>
                  </a:moveTo>
                  <a:lnTo>
                    <a:pt x="0" y="15912"/>
                  </a:lnTo>
                  <a:lnTo>
                    <a:pt x="267" y="16179"/>
                  </a:lnTo>
                  <a:lnTo>
                    <a:pt x="2035" y="267"/>
                  </a:lnTo>
                  <a:lnTo>
                    <a:pt x="1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11;p48">
              <a:extLst>
                <a:ext uri="{FF2B5EF4-FFF2-40B4-BE49-F238E27FC236}">
                  <a16:creationId xmlns:a16="http://schemas.microsoft.com/office/drawing/2014/main" id="{1ABCA590-FA2D-4DE6-ACF7-C300C0C24452}"/>
                </a:ext>
              </a:extLst>
            </p:cNvPr>
            <p:cNvSpPr/>
            <p:nvPr/>
          </p:nvSpPr>
          <p:spPr>
            <a:xfrm>
              <a:off x="3619425" y="1300450"/>
              <a:ext cx="141250" cy="64325"/>
            </a:xfrm>
            <a:custGeom>
              <a:avLst/>
              <a:gdLst/>
              <a:ahLst/>
              <a:cxnLst/>
              <a:rect l="l" t="t" r="r" b="b"/>
              <a:pathLst>
                <a:path w="5650" h="2573" extrusionOk="0">
                  <a:moveTo>
                    <a:pt x="5436" y="0"/>
                  </a:moveTo>
                  <a:cubicBezTo>
                    <a:pt x="5174" y="0"/>
                    <a:pt x="4678" y="155"/>
                    <a:pt x="4070" y="438"/>
                  </a:cubicBezTo>
                  <a:lnTo>
                    <a:pt x="1935" y="1105"/>
                  </a:lnTo>
                  <a:cubicBezTo>
                    <a:pt x="1034" y="1505"/>
                    <a:pt x="167" y="1839"/>
                    <a:pt x="100" y="2106"/>
                  </a:cubicBezTo>
                  <a:lnTo>
                    <a:pt x="0" y="2573"/>
                  </a:lnTo>
                  <a:lnTo>
                    <a:pt x="5538" y="605"/>
                  </a:lnTo>
                  <a:cubicBezTo>
                    <a:pt x="5538" y="605"/>
                    <a:pt x="5571" y="404"/>
                    <a:pt x="5638" y="138"/>
                  </a:cubicBezTo>
                  <a:cubicBezTo>
                    <a:pt x="5649" y="45"/>
                    <a:pt x="5576" y="0"/>
                    <a:pt x="5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12;p48">
              <a:extLst>
                <a:ext uri="{FF2B5EF4-FFF2-40B4-BE49-F238E27FC236}">
                  <a16:creationId xmlns:a16="http://schemas.microsoft.com/office/drawing/2014/main" id="{5AB0DCAC-9894-4AC8-B796-C5CB42AC6BED}"/>
                </a:ext>
              </a:extLst>
            </p:cNvPr>
            <p:cNvSpPr/>
            <p:nvPr/>
          </p:nvSpPr>
          <p:spPr>
            <a:xfrm>
              <a:off x="3623600" y="1281232"/>
              <a:ext cx="152200" cy="65275"/>
            </a:xfrm>
            <a:custGeom>
              <a:avLst/>
              <a:gdLst/>
              <a:ahLst/>
              <a:cxnLst/>
              <a:rect l="l" t="t" r="r" b="b"/>
              <a:pathLst>
                <a:path w="6088" h="2611" extrusionOk="0">
                  <a:moveTo>
                    <a:pt x="4300" y="1"/>
                  </a:moveTo>
                  <a:cubicBezTo>
                    <a:pt x="4101" y="1"/>
                    <a:pt x="3822" y="40"/>
                    <a:pt x="3436" y="142"/>
                  </a:cubicBezTo>
                  <a:cubicBezTo>
                    <a:pt x="1668" y="643"/>
                    <a:pt x="1635" y="1510"/>
                    <a:pt x="1635" y="1510"/>
                  </a:cubicBezTo>
                  <a:cubicBezTo>
                    <a:pt x="1368" y="1643"/>
                    <a:pt x="1068" y="1743"/>
                    <a:pt x="801" y="1844"/>
                  </a:cubicBezTo>
                  <a:cubicBezTo>
                    <a:pt x="200" y="2010"/>
                    <a:pt x="134" y="2144"/>
                    <a:pt x="100" y="2311"/>
                  </a:cubicBezTo>
                  <a:lnTo>
                    <a:pt x="0" y="2611"/>
                  </a:lnTo>
                  <a:lnTo>
                    <a:pt x="6038" y="476"/>
                  </a:lnTo>
                  <a:cubicBezTo>
                    <a:pt x="6038" y="476"/>
                    <a:pt x="6038" y="342"/>
                    <a:pt x="6071" y="209"/>
                  </a:cubicBezTo>
                  <a:cubicBezTo>
                    <a:pt x="6088" y="126"/>
                    <a:pt x="6029" y="92"/>
                    <a:pt x="5921" y="92"/>
                  </a:cubicBezTo>
                  <a:cubicBezTo>
                    <a:pt x="5813" y="92"/>
                    <a:pt x="5654" y="126"/>
                    <a:pt x="5471" y="176"/>
                  </a:cubicBezTo>
                  <a:lnTo>
                    <a:pt x="4770" y="409"/>
                  </a:lnTo>
                  <a:cubicBezTo>
                    <a:pt x="4770" y="409"/>
                    <a:pt x="4945" y="1"/>
                    <a:pt x="4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13;p48">
              <a:extLst>
                <a:ext uri="{FF2B5EF4-FFF2-40B4-BE49-F238E27FC236}">
                  <a16:creationId xmlns:a16="http://schemas.microsoft.com/office/drawing/2014/main" id="{C302F7EC-FB9B-45C5-8085-276D1C4F3F04}"/>
                </a:ext>
              </a:extLst>
            </p:cNvPr>
            <p:cNvSpPr/>
            <p:nvPr/>
          </p:nvSpPr>
          <p:spPr>
            <a:xfrm>
              <a:off x="3578550" y="1347250"/>
              <a:ext cx="250225" cy="105925"/>
            </a:xfrm>
            <a:custGeom>
              <a:avLst/>
              <a:gdLst/>
              <a:ahLst/>
              <a:cxnLst/>
              <a:rect l="l" t="t" r="r" b="b"/>
              <a:pathLst>
                <a:path w="10009" h="4237" extrusionOk="0">
                  <a:moveTo>
                    <a:pt x="8540" y="0"/>
                  </a:moveTo>
                  <a:lnTo>
                    <a:pt x="1" y="3236"/>
                  </a:lnTo>
                  <a:cubicBezTo>
                    <a:pt x="468" y="3636"/>
                    <a:pt x="968" y="3970"/>
                    <a:pt x="1535" y="4236"/>
                  </a:cubicBezTo>
                  <a:lnTo>
                    <a:pt x="10008" y="1001"/>
                  </a:lnTo>
                  <a:cubicBezTo>
                    <a:pt x="9441" y="834"/>
                    <a:pt x="8907" y="467"/>
                    <a:pt x="8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14;p48">
              <a:extLst>
                <a:ext uri="{FF2B5EF4-FFF2-40B4-BE49-F238E27FC236}">
                  <a16:creationId xmlns:a16="http://schemas.microsoft.com/office/drawing/2014/main" id="{A4EC9A71-E27D-4EB9-9040-B20F911C7B7B}"/>
                </a:ext>
              </a:extLst>
            </p:cNvPr>
            <p:cNvSpPr/>
            <p:nvPr/>
          </p:nvSpPr>
          <p:spPr>
            <a:xfrm>
              <a:off x="3566875" y="1332225"/>
              <a:ext cx="277725" cy="124325"/>
            </a:xfrm>
            <a:custGeom>
              <a:avLst/>
              <a:gdLst/>
              <a:ahLst/>
              <a:cxnLst/>
              <a:rect l="l" t="t" r="r" b="b"/>
              <a:pathLst>
                <a:path w="11109" h="4973" extrusionOk="0">
                  <a:moveTo>
                    <a:pt x="8774" y="1"/>
                  </a:moveTo>
                  <a:lnTo>
                    <a:pt x="334" y="3236"/>
                  </a:lnTo>
                  <a:cubicBezTo>
                    <a:pt x="268" y="3270"/>
                    <a:pt x="168" y="3336"/>
                    <a:pt x="134" y="3403"/>
                  </a:cubicBezTo>
                  <a:cubicBezTo>
                    <a:pt x="1" y="3603"/>
                    <a:pt x="68" y="3870"/>
                    <a:pt x="268" y="3970"/>
                  </a:cubicBezTo>
                  <a:lnTo>
                    <a:pt x="1335" y="4737"/>
                  </a:lnTo>
                  <a:cubicBezTo>
                    <a:pt x="1574" y="4897"/>
                    <a:pt x="1849" y="4973"/>
                    <a:pt x="2116" y="4973"/>
                  </a:cubicBezTo>
                  <a:cubicBezTo>
                    <a:pt x="2297" y="4973"/>
                    <a:pt x="2475" y="4938"/>
                    <a:pt x="2636" y="4871"/>
                  </a:cubicBezTo>
                  <a:lnTo>
                    <a:pt x="11109" y="1669"/>
                  </a:lnTo>
                  <a:lnTo>
                    <a:pt x="10809" y="1435"/>
                  </a:lnTo>
                  <a:lnTo>
                    <a:pt x="2469" y="4604"/>
                  </a:lnTo>
                  <a:cubicBezTo>
                    <a:pt x="2353" y="4648"/>
                    <a:pt x="2230" y="4672"/>
                    <a:pt x="2109" y="4672"/>
                  </a:cubicBezTo>
                  <a:cubicBezTo>
                    <a:pt x="1953" y="4672"/>
                    <a:pt x="1800" y="4631"/>
                    <a:pt x="1669" y="4537"/>
                  </a:cubicBezTo>
                  <a:lnTo>
                    <a:pt x="668" y="3837"/>
                  </a:lnTo>
                  <a:cubicBezTo>
                    <a:pt x="601" y="3803"/>
                    <a:pt x="535" y="3737"/>
                    <a:pt x="535" y="3670"/>
                  </a:cubicBezTo>
                  <a:cubicBezTo>
                    <a:pt x="501" y="3537"/>
                    <a:pt x="568" y="3403"/>
                    <a:pt x="701" y="3370"/>
                  </a:cubicBezTo>
                  <a:lnTo>
                    <a:pt x="9041" y="201"/>
                  </a:lnTo>
                  <a:lnTo>
                    <a:pt x="8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15;p48">
              <a:extLst>
                <a:ext uri="{FF2B5EF4-FFF2-40B4-BE49-F238E27FC236}">
                  <a16:creationId xmlns:a16="http://schemas.microsoft.com/office/drawing/2014/main" id="{DE594DAE-2566-42BE-BF2E-E1F6C566EA22}"/>
                </a:ext>
              </a:extLst>
            </p:cNvPr>
            <p:cNvSpPr/>
            <p:nvPr/>
          </p:nvSpPr>
          <p:spPr>
            <a:xfrm>
              <a:off x="3536025" y="1373925"/>
              <a:ext cx="307750" cy="417450"/>
            </a:xfrm>
            <a:custGeom>
              <a:avLst/>
              <a:gdLst/>
              <a:ahLst/>
              <a:cxnLst/>
              <a:rect l="l" t="t" r="r" b="b"/>
              <a:pathLst>
                <a:path w="12310" h="16698" extrusionOk="0">
                  <a:moveTo>
                    <a:pt x="1268" y="1902"/>
                  </a:moveTo>
                  <a:cubicBezTo>
                    <a:pt x="1264" y="1925"/>
                    <a:pt x="1262" y="1948"/>
                    <a:pt x="1262" y="1971"/>
                  </a:cubicBezTo>
                  <a:lnTo>
                    <a:pt x="1262" y="1971"/>
                  </a:lnTo>
                  <a:lnTo>
                    <a:pt x="1268" y="1902"/>
                  </a:lnTo>
                  <a:close/>
                  <a:moveTo>
                    <a:pt x="12309" y="1"/>
                  </a:moveTo>
                  <a:lnTo>
                    <a:pt x="3870" y="3203"/>
                  </a:lnTo>
                  <a:cubicBezTo>
                    <a:pt x="3694" y="3284"/>
                    <a:pt x="3513" y="3321"/>
                    <a:pt x="3332" y="3321"/>
                  </a:cubicBezTo>
                  <a:cubicBezTo>
                    <a:pt x="3068" y="3321"/>
                    <a:pt x="2807" y="3241"/>
                    <a:pt x="2569" y="3103"/>
                  </a:cubicBezTo>
                  <a:lnTo>
                    <a:pt x="1502" y="2336"/>
                  </a:lnTo>
                  <a:cubicBezTo>
                    <a:pt x="1358" y="2249"/>
                    <a:pt x="1264" y="2113"/>
                    <a:pt x="1262" y="1971"/>
                  </a:cubicBezTo>
                  <a:lnTo>
                    <a:pt x="1262" y="1971"/>
                  </a:lnTo>
                  <a:lnTo>
                    <a:pt x="34" y="15278"/>
                  </a:lnTo>
                  <a:cubicBezTo>
                    <a:pt x="1" y="15445"/>
                    <a:pt x="101" y="15612"/>
                    <a:pt x="268" y="15712"/>
                  </a:cubicBezTo>
                  <a:lnTo>
                    <a:pt x="1335" y="16479"/>
                  </a:lnTo>
                  <a:cubicBezTo>
                    <a:pt x="1573" y="16618"/>
                    <a:pt x="1834" y="16698"/>
                    <a:pt x="2098" y="16698"/>
                  </a:cubicBezTo>
                  <a:cubicBezTo>
                    <a:pt x="2278" y="16698"/>
                    <a:pt x="2460" y="16660"/>
                    <a:pt x="2636" y="16579"/>
                  </a:cubicBezTo>
                  <a:lnTo>
                    <a:pt x="11075" y="13377"/>
                  </a:lnTo>
                  <a:lnTo>
                    <a:pt x="123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16;p48">
              <a:extLst>
                <a:ext uri="{FF2B5EF4-FFF2-40B4-BE49-F238E27FC236}">
                  <a16:creationId xmlns:a16="http://schemas.microsoft.com/office/drawing/2014/main" id="{21FDB3A2-6E65-4F6C-9819-2047DAB2189F}"/>
                </a:ext>
              </a:extLst>
            </p:cNvPr>
            <p:cNvSpPr/>
            <p:nvPr/>
          </p:nvSpPr>
          <p:spPr>
            <a:xfrm>
              <a:off x="3536025" y="1421450"/>
              <a:ext cx="80925" cy="370300"/>
            </a:xfrm>
            <a:custGeom>
              <a:avLst/>
              <a:gdLst/>
              <a:ahLst/>
              <a:cxnLst/>
              <a:rect l="l" t="t" r="r" b="b"/>
              <a:pathLst>
                <a:path w="3237" h="14812" extrusionOk="0">
                  <a:moveTo>
                    <a:pt x="1268" y="1"/>
                  </a:moveTo>
                  <a:lnTo>
                    <a:pt x="1" y="13410"/>
                  </a:lnTo>
                  <a:cubicBezTo>
                    <a:pt x="1" y="13577"/>
                    <a:pt x="101" y="13744"/>
                    <a:pt x="234" y="13811"/>
                  </a:cubicBezTo>
                  <a:lnTo>
                    <a:pt x="1335" y="14578"/>
                  </a:lnTo>
                  <a:cubicBezTo>
                    <a:pt x="1502" y="14711"/>
                    <a:pt x="1735" y="14778"/>
                    <a:pt x="1969" y="14811"/>
                  </a:cubicBezTo>
                  <a:lnTo>
                    <a:pt x="3236" y="1402"/>
                  </a:lnTo>
                  <a:cubicBezTo>
                    <a:pt x="3003" y="1369"/>
                    <a:pt x="2769" y="1302"/>
                    <a:pt x="2569" y="1168"/>
                  </a:cubicBezTo>
                  <a:lnTo>
                    <a:pt x="1502" y="401"/>
                  </a:lnTo>
                  <a:cubicBezTo>
                    <a:pt x="1368" y="334"/>
                    <a:pt x="1268" y="168"/>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17;p48">
              <a:extLst>
                <a:ext uri="{FF2B5EF4-FFF2-40B4-BE49-F238E27FC236}">
                  <a16:creationId xmlns:a16="http://schemas.microsoft.com/office/drawing/2014/main" id="{4B1659BF-3985-4F2F-A54B-20E22F2E557F}"/>
                </a:ext>
              </a:extLst>
            </p:cNvPr>
            <p:cNvSpPr/>
            <p:nvPr/>
          </p:nvSpPr>
          <p:spPr>
            <a:xfrm>
              <a:off x="3764525" y="1421450"/>
              <a:ext cx="94250" cy="172800"/>
            </a:xfrm>
            <a:custGeom>
              <a:avLst/>
              <a:gdLst/>
              <a:ahLst/>
              <a:cxnLst/>
              <a:rect l="l" t="t" r="r" b="b"/>
              <a:pathLst>
                <a:path w="3770" h="6912" extrusionOk="0">
                  <a:moveTo>
                    <a:pt x="3003" y="1"/>
                  </a:moveTo>
                  <a:lnTo>
                    <a:pt x="2903" y="1202"/>
                  </a:lnTo>
                  <a:cubicBezTo>
                    <a:pt x="2169" y="1735"/>
                    <a:pt x="1535" y="2303"/>
                    <a:pt x="935" y="2936"/>
                  </a:cubicBezTo>
                  <a:cubicBezTo>
                    <a:pt x="67" y="3870"/>
                    <a:pt x="1" y="6472"/>
                    <a:pt x="734" y="6839"/>
                  </a:cubicBezTo>
                  <a:cubicBezTo>
                    <a:pt x="835" y="6889"/>
                    <a:pt x="942" y="6912"/>
                    <a:pt x="1055" y="6912"/>
                  </a:cubicBezTo>
                  <a:cubicBezTo>
                    <a:pt x="1767" y="6912"/>
                    <a:pt x="2680" y="6001"/>
                    <a:pt x="3169" y="5338"/>
                  </a:cubicBezTo>
                  <a:cubicBezTo>
                    <a:pt x="3770" y="4571"/>
                    <a:pt x="3770" y="3136"/>
                    <a:pt x="3770" y="2236"/>
                  </a:cubicBezTo>
                  <a:cubicBezTo>
                    <a:pt x="3770" y="1335"/>
                    <a:pt x="3703" y="50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18;p48">
              <a:extLst>
                <a:ext uri="{FF2B5EF4-FFF2-40B4-BE49-F238E27FC236}">
                  <a16:creationId xmlns:a16="http://schemas.microsoft.com/office/drawing/2014/main" id="{9D79ED2E-E67C-47B3-98CE-0408280D46E1}"/>
                </a:ext>
              </a:extLst>
            </p:cNvPr>
            <p:cNvSpPr/>
            <p:nvPr/>
          </p:nvSpPr>
          <p:spPr>
            <a:xfrm>
              <a:off x="3119075" y="1044525"/>
              <a:ext cx="568050" cy="588075"/>
            </a:xfrm>
            <a:custGeom>
              <a:avLst/>
              <a:gdLst/>
              <a:ahLst/>
              <a:cxnLst/>
              <a:rect l="l" t="t" r="r" b="b"/>
              <a:pathLst>
                <a:path w="22722" h="23523" extrusionOk="0">
                  <a:moveTo>
                    <a:pt x="7739" y="0"/>
                  </a:moveTo>
                  <a:cubicBezTo>
                    <a:pt x="5104" y="0"/>
                    <a:pt x="4303" y="1235"/>
                    <a:pt x="3503" y="3603"/>
                  </a:cubicBezTo>
                  <a:cubicBezTo>
                    <a:pt x="2769" y="5771"/>
                    <a:pt x="267" y="15812"/>
                    <a:pt x="134" y="17313"/>
                  </a:cubicBezTo>
                  <a:cubicBezTo>
                    <a:pt x="0" y="18847"/>
                    <a:pt x="667" y="19448"/>
                    <a:pt x="2202" y="20115"/>
                  </a:cubicBezTo>
                  <a:cubicBezTo>
                    <a:pt x="3703" y="20782"/>
                    <a:pt x="7205" y="21616"/>
                    <a:pt x="10374" y="22483"/>
                  </a:cubicBezTo>
                  <a:cubicBezTo>
                    <a:pt x="11975" y="22950"/>
                    <a:pt x="13610" y="23250"/>
                    <a:pt x="15244" y="23417"/>
                  </a:cubicBezTo>
                  <a:cubicBezTo>
                    <a:pt x="16100" y="23485"/>
                    <a:pt x="16851" y="23523"/>
                    <a:pt x="17510" y="23523"/>
                  </a:cubicBezTo>
                  <a:cubicBezTo>
                    <a:pt x="19753" y="23523"/>
                    <a:pt x="20930" y="23091"/>
                    <a:pt x="21549" y="21983"/>
                  </a:cubicBezTo>
                  <a:cubicBezTo>
                    <a:pt x="22721" y="20019"/>
                    <a:pt x="22194" y="19059"/>
                    <a:pt x="20690" y="19059"/>
                  </a:cubicBezTo>
                  <a:cubicBezTo>
                    <a:pt x="20483" y="19059"/>
                    <a:pt x="20257" y="19078"/>
                    <a:pt x="20014" y="19114"/>
                  </a:cubicBezTo>
                  <a:cubicBezTo>
                    <a:pt x="19489" y="19195"/>
                    <a:pt x="18976" y="19239"/>
                    <a:pt x="18461" y="19239"/>
                  </a:cubicBezTo>
                  <a:cubicBezTo>
                    <a:pt x="18125" y="19239"/>
                    <a:pt x="17788" y="19220"/>
                    <a:pt x="17446" y="19181"/>
                  </a:cubicBezTo>
                  <a:cubicBezTo>
                    <a:pt x="17846" y="19014"/>
                    <a:pt x="18213" y="18814"/>
                    <a:pt x="18547" y="18514"/>
                  </a:cubicBezTo>
                  <a:cubicBezTo>
                    <a:pt x="18914" y="18247"/>
                    <a:pt x="19014" y="17746"/>
                    <a:pt x="18780" y="17346"/>
                  </a:cubicBezTo>
                  <a:cubicBezTo>
                    <a:pt x="18755" y="17314"/>
                    <a:pt x="18722" y="17301"/>
                    <a:pt x="18680" y="17301"/>
                  </a:cubicBezTo>
                  <a:cubicBezTo>
                    <a:pt x="18502" y="17301"/>
                    <a:pt x="18160" y="17545"/>
                    <a:pt x="17513" y="17680"/>
                  </a:cubicBezTo>
                  <a:cubicBezTo>
                    <a:pt x="16545" y="17913"/>
                    <a:pt x="15911" y="17746"/>
                    <a:pt x="14977" y="18247"/>
                  </a:cubicBezTo>
                  <a:cubicBezTo>
                    <a:pt x="14644" y="18386"/>
                    <a:pt x="14287" y="18455"/>
                    <a:pt x="13927" y="18455"/>
                  </a:cubicBezTo>
                  <a:cubicBezTo>
                    <a:pt x="13854" y="18455"/>
                    <a:pt x="13782" y="18453"/>
                    <a:pt x="13710" y="18447"/>
                  </a:cubicBezTo>
                  <a:cubicBezTo>
                    <a:pt x="12976" y="18447"/>
                    <a:pt x="11975" y="18180"/>
                    <a:pt x="10074" y="17613"/>
                  </a:cubicBezTo>
                  <a:cubicBezTo>
                    <a:pt x="8506" y="17079"/>
                    <a:pt x="6972" y="16446"/>
                    <a:pt x="5471" y="15712"/>
                  </a:cubicBezTo>
                  <a:lnTo>
                    <a:pt x="8339" y="7372"/>
                  </a:lnTo>
                  <a:cubicBezTo>
                    <a:pt x="8339" y="7372"/>
                    <a:pt x="10007" y="1802"/>
                    <a:pt x="7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19;p48">
              <a:extLst>
                <a:ext uri="{FF2B5EF4-FFF2-40B4-BE49-F238E27FC236}">
                  <a16:creationId xmlns:a16="http://schemas.microsoft.com/office/drawing/2014/main" id="{F51FFD42-9517-4C7F-BB72-ABFEF7986133}"/>
                </a:ext>
              </a:extLst>
            </p:cNvPr>
            <p:cNvSpPr/>
            <p:nvPr/>
          </p:nvSpPr>
          <p:spPr>
            <a:xfrm>
              <a:off x="3101550" y="1040575"/>
              <a:ext cx="292725" cy="563550"/>
            </a:xfrm>
            <a:custGeom>
              <a:avLst/>
              <a:gdLst/>
              <a:ahLst/>
              <a:cxnLst/>
              <a:rect l="l" t="t" r="r" b="b"/>
              <a:pathLst>
                <a:path w="11709" h="22542" extrusionOk="0">
                  <a:moveTo>
                    <a:pt x="7973" y="0"/>
                  </a:moveTo>
                  <a:cubicBezTo>
                    <a:pt x="6743" y="0"/>
                    <a:pt x="5679" y="238"/>
                    <a:pt x="4837" y="1760"/>
                  </a:cubicBezTo>
                  <a:cubicBezTo>
                    <a:pt x="3803" y="3628"/>
                    <a:pt x="2236" y="9365"/>
                    <a:pt x="1402" y="13501"/>
                  </a:cubicBezTo>
                  <a:cubicBezTo>
                    <a:pt x="568" y="17638"/>
                    <a:pt x="1" y="19272"/>
                    <a:pt x="1902" y="20139"/>
                  </a:cubicBezTo>
                  <a:cubicBezTo>
                    <a:pt x="3803" y="20973"/>
                    <a:pt x="10175" y="22541"/>
                    <a:pt x="10175" y="22541"/>
                  </a:cubicBezTo>
                  <a:cubicBezTo>
                    <a:pt x="10175" y="22541"/>
                    <a:pt x="9941" y="19939"/>
                    <a:pt x="11709" y="18038"/>
                  </a:cubicBezTo>
                  <a:lnTo>
                    <a:pt x="6472" y="15803"/>
                  </a:lnTo>
                  <a:lnTo>
                    <a:pt x="9274" y="7630"/>
                  </a:lnTo>
                  <a:cubicBezTo>
                    <a:pt x="9274" y="7630"/>
                    <a:pt x="11042" y="2393"/>
                    <a:pt x="8840" y="25"/>
                  </a:cubicBezTo>
                  <a:cubicBezTo>
                    <a:pt x="8543" y="13"/>
                    <a:pt x="8254" y="0"/>
                    <a:pt x="7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20;p48">
              <a:extLst>
                <a:ext uri="{FF2B5EF4-FFF2-40B4-BE49-F238E27FC236}">
                  <a16:creationId xmlns:a16="http://schemas.microsoft.com/office/drawing/2014/main" id="{8131F211-2DA9-4F0B-A5DE-5684822A5764}"/>
                </a:ext>
              </a:extLst>
            </p:cNvPr>
            <p:cNvSpPr/>
            <p:nvPr/>
          </p:nvSpPr>
          <p:spPr>
            <a:xfrm>
              <a:off x="2886400" y="4042500"/>
              <a:ext cx="320250" cy="135300"/>
            </a:xfrm>
            <a:custGeom>
              <a:avLst/>
              <a:gdLst/>
              <a:ahLst/>
              <a:cxnLst/>
              <a:rect l="l" t="t" r="r" b="b"/>
              <a:pathLst>
                <a:path w="12810" h="5412" extrusionOk="0">
                  <a:moveTo>
                    <a:pt x="34" y="1"/>
                  </a:moveTo>
                  <a:cubicBezTo>
                    <a:pt x="34" y="1"/>
                    <a:pt x="0" y="1101"/>
                    <a:pt x="267" y="1368"/>
                  </a:cubicBezTo>
                  <a:cubicBezTo>
                    <a:pt x="834" y="1735"/>
                    <a:pt x="1502" y="2002"/>
                    <a:pt x="2169" y="2135"/>
                  </a:cubicBezTo>
                  <a:cubicBezTo>
                    <a:pt x="3036" y="2336"/>
                    <a:pt x="4103" y="3236"/>
                    <a:pt x="4871" y="3870"/>
                  </a:cubicBezTo>
                  <a:cubicBezTo>
                    <a:pt x="5638" y="4504"/>
                    <a:pt x="6672" y="5104"/>
                    <a:pt x="8573" y="5338"/>
                  </a:cubicBezTo>
                  <a:cubicBezTo>
                    <a:pt x="8855" y="5387"/>
                    <a:pt x="9140" y="5411"/>
                    <a:pt x="9424" y="5411"/>
                  </a:cubicBezTo>
                  <a:cubicBezTo>
                    <a:pt x="10486" y="5411"/>
                    <a:pt x="11541" y="5076"/>
                    <a:pt x="12409" y="4470"/>
                  </a:cubicBezTo>
                  <a:cubicBezTo>
                    <a:pt x="12710" y="4137"/>
                    <a:pt x="12810" y="3637"/>
                    <a:pt x="12643" y="3236"/>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21;p48">
              <a:extLst>
                <a:ext uri="{FF2B5EF4-FFF2-40B4-BE49-F238E27FC236}">
                  <a16:creationId xmlns:a16="http://schemas.microsoft.com/office/drawing/2014/main" id="{26C1A10C-CD26-41A3-910A-15FBBEA24CBE}"/>
                </a:ext>
              </a:extLst>
            </p:cNvPr>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22;p48">
              <a:extLst>
                <a:ext uri="{FF2B5EF4-FFF2-40B4-BE49-F238E27FC236}">
                  <a16:creationId xmlns:a16="http://schemas.microsoft.com/office/drawing/2014/main" id="{B8BEDA12-5437-4076-9674-7527061FDAC4}"/>
                </a:ext>
              </a:extLst>
            </p:cNvPr>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23;p48">
              <a:extLst>
                <a:ext uri="{FF2B5EF4-FFF2-40B4-BE49-F238E27FC236}">
                  <a16:creationId xmlns:a16="http://schemas.microsoft.com/office/drawing/2014/main" id="{28837CE7-6B0C-486A-A608-D52559BE739D}"/>
                </a:ext>
              </a:extLst>
            </p:cNvPr>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24;p48">
              <a:extLst>
                <a:ext uri="{FF2B5EF4-FFF2-40B4-BE49-F238E27FC236}">
                  <a16:creationId xmlns:a16="http://schemas.microsoft.com/office/drawing/2014/main" id="{F0DE42FB-4967-49D5-A4D2-6903123BC7E9}"/>
                </a:ext>
              </a:extLst>
            </p:cNvPr>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25;p48">
              <a:extLst>
                <a:ext uri="{FF2B5EF4-FFF2-40B4-BE49-F238E27FC236}">
                  <a16:creationId xmlns:a16="http://schemas.microsoft.com/office/drawing/2014/main" id="{FCA25A4E-1800-44D5-AB6E-D98C87AFD762}"/>
                </a:ext>
              </a:extLst>
            </p:cNvPr>
            <p:cNvSpPr/>
            <p:nvPr/>
          </p:nvSpPr>
          <p:spPr>
            <a:xfrm>
              <a:off x="2897250" y="3935750"/>
              <a:ext cx="212675" cy="167675"/>
            </a:xfrm>
            <a:custGeom>
              <a:avLst/>
              <a:gdLst/>
              <a:ahLst/>
              <a:cxnLst/>
              <a:rect l="l" t="t" r="r" b="b"/>
              <a:pathLst>
                <a:path w="8507" h="6707" extrusionOk="0">
                  <a:moveTo>
                    <a:pt x="367" y="1"/>
                  </a:moveTo>
                  <a:cubicBezTo>
                    <a:pt x="234" y="1"/>
                    <a:pt x="100" y="134"/>
                    <a:pt x="67" y="268"/>
                  </a:cubicBezTo>
                  <a:cubicBezTo>
                    <a:pt x="67" y="401"/>
                    <a:pt x="33" y="668"/>
                    <a:pt x="0" y="968"/>
                  </a:cubicBezTo>
                  <a:cubicBezTo>
                    <a:pt x="167" y="1168"/>
                    <a:pt x="400" y="1335"/>
                    <a:pt x="601" y="1502"/>
                  </a:cubicBezTo>
                  <a:cubicBezTo>
                    <a:pt x="1134" y="1936"/>
                    <a:pt x="2068" y="3170"/>
                    <a:pt x="3503" y="4337"/>
                  </a:cubicBezTo>
                  <a:cubicBezTo>
                    <a:pt x="4886" y="5424"/>
                    <a:pt x="7147" y="6706"/>
                    <a:pt x="7557" y="6706"/>
                  </a:cubicBezTo>
                  <a:cubicBezTo>
                    <a:pt x="7563" y="6706"/>
                    <a:pt x="7568" y="6706"/>
                    <a:pt x="7572" y="6706"/>
                  </a:cubicBezTo>
                  <a:cubicBezTo>
                    <a:pt x="7939" y="6672"/>
                    <a:pt x="8506" y="6405"/>
                    <a:pt x="7139" y="5872"/>
                  </a:cubicBezTo>
                  <a:cubicBezTo>
                    <a:pt x="5804" y="5338"/>
                    <a:pt x="2969" y="3303"/>
                    <a:pt x="1768" y="1769"/>
                  </a:cubicBezTo>
                  <a:cubicBezTo>
                    <a:pt x="1568" y="1569"/>
                    <a:pt x="1368" y="1335"/>
                    <a:pt x="1201" y="1068"/>
                  </a:cubicBezTo>
                  <a:cubicBezTo>
                    <a:pt x="1101" y="935"/>
                    <a:pt x="967" y="835"/>
                    <a:pt x="834" y="735"/>
                  </a:cubicBezTo>
                  <a:cubicBezTo>
                    <a:pt x="734" y="635"/>
                    <a:pt x="601" y="568"/>
                    <a:pt x="467" y="468"/>
                  </a:cubicBezTo>
                  <a:cubicBezTo>
                    <a:pt x="334" y="334"/>
                    <a:pt x="367" y="168"/>
                    <a:pt x="36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26;p48">
              <a:extLst>
                <a:ext uri="{FF2B5EF4-FFF2-40B4-BE49-F238E27FC236}">
                  <a16:creationId xmlns:a16="http://schemas.microsoft.com/office/drawing/2014/main" id="{39722D72-36B5-4B92-9DB6-6ABD712D7957}"/>
                </a:ext>
              </a:extLst>
            </p:cNvPr>
            <p:cNvSpPr/>
            <p:nvPr/>
          </p:nvSpPr>
          <p:spPr>
            <a:xfrm>
              <a:off x="3079875" y="4069000"/>
              <a:ext cx="66725" cy="30225"/>
            </a:xfrm>
            <a:custGeom>
              <a:avLst/>
              <a:gdLst/>
              <a:ahLst/>
              <a:cxnLst/>
              <a:rect l="l" t="t" r="r" b="b"/>
              <a:pathLst>
                <a:path w="2669" h="1209" extrusionOk="0">
                  <a:moveTo>
                    <a:pt x="2318" y="0"/>
                  </a:moveTo>
                  <a:cubicBezTo>
                    <a:pt x="1463" y="0"/>
                    <a:pt x="649" y="360"/>
                    <a:pt x="34" y="975"/>
                  </a:cubicBezTo>
                  <a:cubicBezTo>
                    <a:pt x="34" y="1009"/>
                    <a:pt x="0" y="1009"/>
                    <a:pt x="0" y="1042"/>
                  </a:cubicBezTo>
                  <a:cubicBezTo>
                    <a:pt x="0" y="1142"/>
                    <a:pt x="67" y="1176"/>
                    <a:pt x="134" y="1209"/>
                  </a:cubicBezTo>
                  <a:cubicBezTo>
                    <a:pt x="200" y="1209"/>
                    <a:pt x="234" y="1176"/>
                    <a:pt x="267" y="1142"/>
                  </a:cubicBezTo>
                  <a:cubicBezTo>
                    <a:pt x="838" y="572"/>
                    <a:pt x="1588" y="272"/>
                    <a:pt x="2377" y="272"/>
                  </a:cubicBezTo>
                  <a:cubicBezTo>
                    <a:pt x="2419" y="272"/>
                    <a:pt x="2460" y="273"/>
                    <a:pt x="2502" y="275"/>
                  </a:cubicBezTo>
                  <a:cubicBezTo>
                    <a:pt x="2602" y="275"/>
                    <a:pt x="2636" y="208"/>
                    <a:pt x="2669" y="141"/>
                  </a:cubicBezTo>
                  <a:cubicBezTo>
                    <a:pt x="2669" y="75"/>
                    <a:pt x="2602" y="8"/>
                    <a:pt x="2535" y="8"/>
                  </a:cubicBezTo>
                  <a:cubicBezTo>
                    <a:pt x="2463" y="3"/>
                    <a:pt x="2390" y="0"/>
                    <a:pt x="2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27;p48">
              <a:extLst>
                <a:ext uri="{FF2B5EF4-FFF2-40B4-BE49-F238E27FC236}">
                  <a16:creationId xmlns:a16="http://schemas.microsoft.com/office/drawing/2014/main" id="{25B13B76-DFBF-469B-A44E-ED3079C3B893}"/>
                </a:ext>
              </a:extLst>
            </p:cNvPr>
            <p:cNvSpPr/>
            <p:nvPr/>
          </p:nvSpPr>
          <p:spPr>
            <a:xfrm>
              <a:off x="3050675" y="4050775"/>
              <a:ext cx="65925" cy="30125"/>
            </a:xfrm>
            <a:custGeom>
              <a:avLst/>
              <a:gdLst/>
              <a:ahLst/>
              <a:cxnLst/>
              <a:rect l="l" t="t" r="r" b="b"/>
              <a:pathLst>
                <a:path w="2637" h="1205" extrusionOk="0">
                  <a:moveTo>
                    <a:pt x="2409" y="1"/>
                  </a:moveTo>
                  <a:cubicBezTo>
                    <a:pt x="1520" y="1"/>
                    <a:pt x="671" y="334"/>
                    <a:pt x="34" y="971"/>
                  </a:cubicBezTo>
                  <a:cubicBezTo>
                    <a:pt x="1" y="1037"/>
                    <a:pt x="1" y="1104"/>
                    <a:pt x="34" y="1171"/>
                  </a:cubicBezTo>
                  <a:cubicBezTo>
                    <a:pt x="68" y="1204"/>
                    <a:pt x="101" y="1204"/>
                    <a:pt x="134" y="1204"/>
                  </a:cubicBezTo>
                  <a:cubicBezTo>
                    <a:pt x="168" y="1204"/>
                    <a:pt x="234" y="1171"/>
                    <a:pt x="234" y="1137"/>
                  </a:cubicBezTo>
                  <a:cubicBezTo>
                    <a:pt x="807" y="596"/>
                    <a:pt x="1593" y="268"/>
                    <a:pt x="2388" y="268"/>
                  </a:cubicBezTo>
                  <a:cubicBezTo>
                    <a:pt x="2426" y="268"/>
                    <a:pt x="2464" y="269"/>
                    <a:pt x="2503" y="270"/>
                  </a:cubicBezTo>
                  <a:cubicBezTo>
                    <a:pt x="2569" y="270"/>
                    <a:pt x="2636" y="237"/>
                    <a:pt x="2636" y="137"/>
                  </a:cubicBezTo>
                  <a:cubicBezTo>
                    <a:pt x="2636" y="70"/>
                    <a:pt x="2603" y="3"/>
                    <a:pt x="2536" y="3"/>
                  </a:cubicBezTo>
                  <a:cubicBezTo>
                    <a:pt x="2493" y="2"/>
                    <a:pt x="2451"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28;p48">
              <a:extLst>
                <a:ext uri="{FF2B5EF4-FFF2-40B4-BE49-F238E27FC236}">
                  <a16:creationId xmlns:a16="http://schemas.microsoft.com/office/drawing/2014/main" id="{EE18ED82-33B9-4AFC-9C08-F17D12BAA9FD}"/>
                </a:ext>
              </a:extLst>
            </p:cNvPr>
            <p:cNvSpPr/>
            <p:nvPr/>
          </p:nvSpPr>
          <p:spPr>
            <a:xfrm>
              <a:off x="3020650" y="4033275"/>
              <a:ext cx="67575" cy="30450"/>
            </a:xfrm>
            <a:custGeom>
              <a:avLst/>
              <a:gdLst/>
              <a:ahLst/>
              <a:cxnLst/>
              <a:rect l="l" t="t" r="r" b="b"/>
              <a:pathLst>
                <a:path w="2703" h="1218" extrusionOk="0">
                  <a:moveTo>
                    <a:pt x="2442" y="0"/>
                  </a:moveTo>
                  <a:cubicBezTo>
                    <a:pt x="1551" y="0"/>
                    <a:pt x="673" y="335"/>
                    <a:pt x="68" y="1003"/>
                  </a:cubicBezTo>
                  <a:cubicBezTo>
                    <a:pt x="1" y="1037"/>
                    <a:pt x="1" y="1137"/>
                    <a:pt x="68" y="1170"/>
                  </a:cubicBezTo>
                  <a:cubicBezTo>
                    <a:pt x="101" y="1204"/>
                    <a:pt x="134" y="1204"/>
                    <a:pt x="134" y="1204"/>
                  </a:cubicBezTo>
                  <a:cubicBezTo>
                    <a:pt x="154" y="1213"/>
                    <a:pt x="173" y="1217"/>
                    <a:pt x="192" y="1217"/>
                  </a:cubicBezTo>
                  <a:cubicBezTo>
                    <a:pt x="237" y="1217"/>
                    <a:pt x="278" y="1194"/>
                    <a:pt x="301" y="1170"/>
                  </a:cubicBezTo>
                  <a:cubicBezTo>
                    <a:pt x="842" y="597"/>
                    <a:pt x="1626" y="267"/>
                    <a:pt x="2422" y="267"/>
                  </a:cubicBezTo>
                  <a:cubicBezTo>
                    <a:pt x="2460" y="267"/>
                    <a:pt x="2498" y="268"/>
                    <a:pt x="2536" y="270"/>
                  </a:cubicBezTo>
                  <a:cubicBezTo>
                    <a:pt x="2548" y="276"/>
                    <a:pt x="2561" y="278"/>
                    <a:pt x="2572" y="278"/>
                  </a:cubicBezTo>
                  <a:cubicBezTo>
                    <a:pt x="2625" y="278"/>
                    <a:pt x="2670" y="224"/>
                    <a:pt x="2670" y="169"/>
                  </a:cubicBezTo>
                  <a:cubicBezTo>
                    <a:pt x="2703" y="103"/>
                    <a:pt x="2636" y="36"/>
                    <a:pt x="2569" y="3"/>
                  </a:cubicBezTo>
                  <a:cubicBezTo>
                    <a:pt x="2527" y="1"/>
                    <a:pt x="2485"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29;p48">
              <a:extLst>
                <a:ext uri="{FF2B5EF4-FFF2-40B4-BE49-F238E27FC236}">
                  <a16:creationId xmlns:a16="http://schemas.microsoft.com/office/drawing/2014/main" id="{DA59696D-C482-4835-A6AB-D4D64DC4546E}"/>
                </a:ext>
              </a:extLst>
            </p:cNvPr>
            <p:cNvSpPr/>
            <p:nvPr/>
          </p:nvSpPr>
          <p:spPr>
            <a:xfrm>
              <a:off x="2993975" y="4013950"/>
              <a:ext cx="66750" cy="30250"/>
            </a:xfrm>
            <a:custGeom>
              <a:avLst/>
              <a:gdLst/>
              <a:ahLst/>
              <a:cxnLst/>
              <a:rect l="l" t="t" r="r" b="b"/>
              <a:pathLst>
                <a:path w="2670" h="1210" extrusionOk="0">
                  <a:moveTo>
                    <a:pt x="2318" y="1"/>
                  </a:moveTo>
                  <a:cubicBezTo>
                    <a:pt x="1463" y="1"/>
                    <a:pt x="649" y="361"/>
                    <a:pt x="34" y="976"/>
                  </a:cubicBezTo>
                  <a:cubicBezTo>
                    <a:pt x="1" y="1043"/>
                    <a:pt x="1" y="1109"/>
                    <a:pt x="34" y="1176"/>
                  </a:cubicBezTo>
                  <a:cubicBezTo>
                    <a:pt x="67" y="1176"/>
                    <a:pt x="101" y="1209"/>
                    <a:pt x="134" y="1209"/>
                  </a:cubicBezTo>
                  <a:cubicBezTo>
                    <a:pt x="167" y="1209"/>
                    <a:pt x="234" y="1176"/>
                    <a:pt x="267" y="1143"/>
                  </a:cubicBezTo>
                  <a:cubicBezTo>
                    <a:pt x="838" y="572"/>
                    <a:pt x="1589" y="273"/>
                    <a:pt x="2377" y="273"/>
                  </a:cubicBezTo>
                  <a:cubicBezTo>
                    <a:pt x="2419" y="273"/>
                    <a:pt x="2461" y="274"/>
                    <a:pt x="2502" y="275"/>
                  </a:cubicBezTo>
                  <a:cubicBezTo>
                    <a:pt x="2569" y="275"/>
                    <a:pt x="2636" y="209"/>
                    <a:pt x="2669" y="142"/>
                  </a:cubicBezTo>
                  <a:cubicBezTo>
                    <a:pt x="2669" y="75"/>
                    <a:pt x="2602" y="8"/>
                    <a:pt x="2536" y="8"/>
                  </a:cubicBezTo>
                  <a:cubicBezTo>
                    <a:pt x="2463" y="3"/>
                    <a:pt x="2390" y="1"/>
                    <a:pt x="2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30;p48">
              <a:extLst>
                <a:ext uri="{FF2B5EF4-FFF2-40B4-BE49-F238E27FC236}">
                  <a16:creationId xmlns:a16="http://schemas.microsoft.com/office/drawing/2014/main" id="{3399657F-0442-4CB4-9A1E-77C8351E601C}"/>
                </a:ext>
              </a:extLst>
            </p:cNvPr>
            <p:cNvSpPr/>
            <p:nvPr/>
          </p:nvSpPr>
          <p:spPr>
            <a:xfrm>
              <a:off x="2966450" y="3993725"/>
              <a:ext cx="71750" cy="30450"/>
            </a:xfrm>
            <a:custGeom>
              <a:avLst/>
              <a:gdLst/>
              <a:ahLst/>
              <a:cxnLst/>
              <a:rect l="l" t="t" r="r" b="b"/>
              <a:pathLst>
                <a:path w="2870" h="1218" extrusionOk="0">
                  <a:moveTo>
                    <a:pt x="2433" y="1"/>
                  </a:moveTo>
                  <a:cubicBezTo>
                    <a:pt x="1521" y="1"/>
                    <a:pt x="658" y="360"/>
                    <a:pt x="34" y="984"/>
                  </a:cubicBezTo>
                  <a:cubicBezTo>
                    <a:pt x="1" y="1051"/>
                    <a:pt x="1" y="1151"/>
                    <a:pt x="67" y="1184"/>
                  </a:cubicBezTo>
                  <a:cubicBezTo>
                    <a:pt x="101" y="1218"/>
                    <a:pt x="134" y="1218"/>
                    <a:pt x="134" y="1218"/>
                  </a:cubicBezTo>
                  <a:cubicBezTo>
                    <a:pt x="201" y="1218"/>
                    <a:pt x="234" y="1184"/>
                    <a:pt x="234" y="1151"/>
                  </a:cubicBezTo>
                  <a:cubicBezTo>
                    <a:pt x="823" y="592"/>
                    <a:pt x="1594" y="266"/>
                    <a:pt x="2408" y="266"/>
                  </a:cubicBezTo>
                  <a:cubicBezTo>
                    <a:pt x="2517" y="266"/>
                    <a:pt x="2626" y="272"/>
                    <a:pt x="2736" y="284"/>
                  </a:cubicBezTo>
                  <a:cubicBezTo>
                    <a:pt x="2769" y="284"/>
                    <a:pt x="2836" y="217"/>
                    <a:pt x="2836" y="184"/>
                  </a:cubicBezTo>
                  <a:cubicBezTo>
                    <a:pt x="2869" y="117"/>
                    <a:pt x="2836" y="17"/>
                    <a:pt x="2769" y="17"/>
                  </a:cubicBezTo>
                  <a:cubicBezTo>
                    <a:pt x="2657" y="6"/>
                    <a:pt x="2545" y="1"/>
                    <a:pt x="2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31;p48">
              <a:extLst>
                <a:ext uri="{FF2B5EF4-FFF2-40B4-BE49-F238E27FC236}">
                  <a16:creationId xmlns:a16="http://schemas.microsoft.com/office/drawing/2014/main" id="{CC8ACFA8-4CA9-4629-878E-7CDC4A39CE25}"/>
                </a:ext>
              </a:extLst>
            </p:cNvPr>
            <p:cNvSpPr/>
            <p:nvPr/>
          </p:nvSpPr>
          <p:spPr>
            <a:xfrm>
              <a:off x="2552000" y="4186775"/>
              <a:ext cx="136775" cy="120550"/>
            </a:xfrm>
            <a:custGeom>
              <a:avLst/>
              <a:gdLst/>
              <a:ahLst/>
              <a:cxnLst/>
              <a:rect l="l" t="t" r="r" b="b"/>
              <a:pathLst>
                <a:path w="5471" h="4822" extrusionOk="0">
                  <a:moveTo>
                    <a:pt x="100" y="0"/>
                  </a:moveTo>
                  <a:lnTo>
                    <a:pt x="100" y="0"/>
                  </a:lnTo>
                  <a:cubicBezTo>
                    <a:pt x="0" y="1034"/>
                    <a:pt x="100" y="2102"/>
                    <a:pt x="434" y="3069"/>
                  </a:cubicBezTo>
                  <a:cubicBezTo>
                    <a:pt x="767" y="4170"/>
                    <a:pt x="1968" y="4637"/>
                    <a:pt x="2869" y="4770"/>
                  </a:cubicBezTo>
                  <a:cubicBezTo>
                    <a:pt x="3012" y="4805"/>
                    <a:pt x="3156" y="4821"/>
                    <a:pt x="3299" y="4821"/>
                  </a:cubicBezTo>
                  <a:cubicBezTo>
                    <a:pt x="3987" y="4821"/>
                    <a:pt x="4639" y="4433"/>
                    <a:pt x="4970" y="3770"/>
                  </a:cubicBezTo>
                  <a:cubicBezTo>
                    <a:pt x="5337" y="2969"/>
                    <a:pt x="5471" y="2102"/>
                    <a:pt x="5404" y="801"/>
                  </a:cubicBezTo>
                  <a:lnTo>
                    <a:pt x="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32;p48">
              <a:extLst>
                <a:ext uri="{FF2B5EF4-FFF2-40B4-BE49-F238E27FC236}">
                  <a16:creationId xmlns:a16="http://schemas.microsoft.com/office/drawing/2014/main" id="{D487DB8B-3821-4EF5-8191-046730AC7F59}"/>
                </a:ext>
              </a:extLst>
            </p:cNvPr>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33;p48">
              <a:extLst>
                <a:ext uri="{FF2B5EF4-FFF2-40B4-BE49-F238E27FC236}">
                  <a16:creationId xmlns:a16="http://schemas.microsoft.com/office/drawing/2014/main" id="{7A5195C6-F798-4D3F-8272-D3BB517BD258}"/>
                </a:ext>
              </a:extLst>
            </p:cNvPr>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34;p48">
              <a:extLst>
                <a:ext uri="{FF2B5EF4-FFF2-40B4-BE49-F238E27FC236}">
                  <a16:creationId xmlns:a16="http://schemas.microsoft.com/office/drawing/2014/main" id="{BE06C042-A81C-41B0-A58E-D97ABA706D4F}"/>
                </a:ext>
              </a:extLst>
            </p:cNvPr>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35;p48">
              <a:extLst>
                <a:ext uri="{FF2B5EF4-FFF2-40B4-BE49-F238E27FC236}">
                  <a16:creationId xmlns:a16="http://schemas.microsoft.com/office/drawing/2014/main" id="{4E7ABF3C-F07E-4BE0-83B5-1C21AF6C590E}"/>
                </a:ext>
              </a:extLst>
            </p:cNvPr>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36;p48">
              <a:extLst>
                <a:ext uri="{FF2B5EF4-FFF2-40B4-BE49-F238E27FC236}">
                  <a16:creationId xmlns:a16="http://schemas.microsoft.com/office/drawing/2014/main" id="{D3457ED9-0319-462D-92AD-D899BBCA3476}"/>
                </a:ext>
              </a:extLst>
            </p:cNvPr>
            <p:cNvSpPr/>
            <p:nvPr/>
          </p:nvSpPr>
          <p:spPr>
            <a:xfrm>
              <a:off x="2566175" y="3982450"/>
              <a:ext cx="20700" cy="223025"/>
            </a:xfrm>
            <a:custGeom>
              <a:avLst/>
              <a:gdLst/>
              <a:ahLst/>
              <a:cxnLst/>
              <a:rect l="l" t="t" r="r" b="b"/>
              <a:pathLst>
                <a:path w="828" h="8921" extrusionOk="0">
                  <a:moveTo>
                    <a:pt x="434" y="1"/>
                  </a:moveTo>
                  <a:cubicBezTo>
                    <a:pt x="67" y="68"/>
                    <a:pt x="134" y="1802"/>
                    <a:pt x="100" y="3537"/>
                  </a:cubicBezTo>
                  <a:cubicBezTo>
                    <a:pt x="267" y="5071"/>
                    <a:pt x="0" y="7206"/>
                    <a:pt x="100" y="8107"/>
                  </a:cubicBezTo>
                  <a:cubicBezTo>
                    <a:pt x="180" y="8645"/>
                    <a:pt x="438" y="8921"/>
                    <a:pt x="619" y="8921"/>
                  </a:cubicBezTo>
                  <a:cubicBezTo>
                    <a:pt x="741" y="8921"/>
                    <a:pt x="828" y="8795"/>
                    <a:pt x="801" y="8540"/>
                  </a:cubicBezTo>
                  <a:cubicBezTo>
                    <a:pt x="734" y="7773"/>
                    <a:pt x="667" y="7039"/>
                    <a:pt x="667" y="6272"/>
                  </a:cubicBezTo>
                  <a:cubicBezTo>
                    <a:pt x="667" y="5105"/>
                    <a:pt x="601" y="2603"/>
                    <a:pt x="467" y="1335"/>
                  </a:cubicBezTo>
                  <a:cubicBezTo>
                    <a:pt x="467" y="1202"/>
                    <a:pt x="467" y="1068"/>
                    <a:pt x="467" y="935"/>
                  </a:cubicBezTo>
                  <a:lnTo>
                    <a:pt x="434" y="68"/>
                  </a:lnTo>
                  <a:cubicBezTo>
                    <a:pt x="434" y="34"/>
                    <a:pt x="4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37;p48">
              <a:extLst>
                <a:ext uri="{FF2B5EF4-FFF2-40B4-BE49-F238E27FC236}">
                  <a16:creationId xmlns:a16="http://schemas.microsoft.com/office/drawing/2014/main" id="{69BA8983-BE45-4F1E-8EF5-84A19B3F08E8}"/>
                </a:ext>
              </a:extLst>
            </p:cNvPr>
            <p:cNvSpPr/>
            <p:nvPr/>
          </p:nvSpPr>
          <p:spPr>
            <a:xfrm>
              <a:off x="2648875" y="3982450"/>
              <a:ext cx="20725" cy="223400"/>
            </a:xfrm>
            <a:custGeom>
              <a:avLst/>
              <a:gdLst/>
              <a:ahLst/>
              <a:cxnLst/>
              <a:rect l="l" t="t" r="r" b="b"/>
              <a:pathLst>
                <a:path w="829" h="8936" extrusionOk="0">
                  <a:moveTo>
                    <a:pt x="395" y="1"/>
                  </a:moveTo>
                  <a:lnTo>
                    <a:pt x="395" y="34"/>
                  </a:lnTo>
                  <a:lnTo>
                    <a:pt x="395" y="635"/>
                  </a:lnTo>
                  <a:cubicBezTo>
                    <a:pt x="395" y="868"/>
                    <a:pt x="362" y="1135"/>
                    <a:pt x="328" y="1369"/>
                  </a:cubicBezTo>
                  <a:cubicBezTo>
                    <a:pt x="228" y="2669"/>
                    <a:pt x="128" y="5105"/>
                    <a:pt x="128" y="6305"/>
                  </a:cubicBezTo>
                  <a:cubicBezTo>
                    <a:pt x="128" y="7039"/>
                    <a:pt x="95" y="7806"/>
                    <a:pt x="28" y="8540"/>
                  </a:cubicBezTo>
                  <a:cubicBezTo>
                    <a:pt x="0" y="8805"/>
                    <a:pt x="94" y="8935"/>
                    <a:pt x="220" y="8935"/>
                  </a:cubicBezTo>
                  <a:cubicBezTo>
                    <a:pt x="397" y="8935"/>
                    <a:pt x="637" y="8679"/>
                    <a:pt x="695" y="8173"/>
                  </a:cubicBezTo>
                  <a:cubicBezTo>
                    <a:pt x="829" y="7273"/>
                    <a:pt x="562" y="5105"/>
                    <a:pt x="695" y="3570"/>
                  </a:cubicBezTo>
                  <a:cubicBezTo>
                    <a:pt x="762" y="2803"/>
                    <a:pt x="762" y="2169"/>
                    <a:pt x="762" y="1669"/>
                  </a:cubicBezTo>
                  <a:cubicBezTo>
                    <a:pt x="695" y="801"/>
                    <a:pt x="628" y="101"/>
                    <a:pt x="39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38;p48">
              <a:extLst>
                <a:ext uri="{FF2B5EF4-FFF2-40B4-BE49-F238E27FC236}">
                  <a16:creationId xmlns:a16="http://schemas.microsoft.com/office/drawing/2014/main" id="{A8BA3A93-668C-46E9-861A-2E1CD6100BD5}"/>
                </a:ext>
              </a:extLst>
            </p:cNvPr>
            <p:cNvSpPr/>
            <p:nvPr/>
          </p:nvSpPr>
          <p:spPr>
            <a:xfrm>
              <a:off x="2578675" y="4184050"/>
              <a:ext cx="80075" cy="13075"/>
            </a:xfrm>
            <a:custGeom>
              <a:avLst/>
              <a:gdLst/>
              <a:ahLst/>
              <a:cxnLst/>
              <a:rect l="l" t="t" r="r" b="b"/>
              <a:pathLst>
                <a:path w="3203" h="523" extrusionOk="0">
                  <a:moveTo>
                    <a:pt x="1602" y="1"/>
                  </a:moveTo>
                  <a:cubicBezTo>
                    <a:pt x="1093" y="1"/>
                    <a:pt x="584" y="93"/>
                    <a:pt x="101" y="276"/>
                  </a:cubicBezTo>
                  <a:cubicBezTo>
                    <a:pt x="34" y="310"/>
                    <a:pt x="1" y="376"/>
                    <a:pt x="34" y="443"/>
                  </a:cubicBezTo>
                  <a:cubicBezTo>
                    <a:pt x="58" y="492"/>
                    <a:pt x="101" y="523"/>
                    <a:pt x="148" y="523"/>
                  </a:cubicBezTo>
                  <a:cubicBezTo>
                    <a:pt x="165" y="523"/>
                    <a:pt x="183" y="519"/>
                    <a:pt x="201" y="510"/>
                  </a:cubicBezTo>
                  <a:cubicBezTo>
                    <a:pt x="651" y="360"/>
                    <a:pt x="1126" y="285"/>
                    <a:pt x="1602" y="285"/>
                  </a:cubicBezTo>
                  <a:cubicBezTo>
                    <a:pt x="2077" y="285"/>
                    <a:pt x="2552" y="360"/>
                    <a:pt x="3003" y="510"/>
                  </a:cubicBezTo>
                  <a:lnTo>
                    <a:pt x="3070" y="510"/>
                  </a:lnTo>
                  <a:cubicBezTo>
                    <a:pt x="3103" y="510"/>
                    <a:pt x="3170" y="476"/>
                    <a:pt x="3170" y="443"/>
                  </a:cubicBezTo>
                  <a:cubicBezTo>
                    <a:pt x="3203" y="376"/>
                    <a:pt x="3170" y="276"/>
                    <a:pt x="3103" y="276"/>
                  </a:cubicBezTo>
                  <a:cubicBezTo>
                    <a:pt x="2619" y="93"/>
                    <a:pt x="2111"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39;p48">
              <a:extLst>
                <a:ext uri="{FF2B5EF4-FFF2-40B4-BE49-F238E27FC236}">
                  <a16:creationId xmlns:a16="http://schemas.microsoft.com/office/drawing/2014/main" id="{8AF16C6A-B068-4094-90F6-B346E9A9DDD3}"/>
                </a:ext>
              </a:extLst>
            </p:cNvPr>
            <p:cNvSpPr/>
            <p:nvPr/>
          </p:nvSpPr>
          <p:spPr>
            <a:xfrm>
              <a:off x="2574500" y="4149675"/>
              <a:ext cx="88425" cy="12425"/>
            </a:xfrm>
            <a:custGeom>
              <a:avLst/>
              <a:gdLst/>
              <a:ahLst/>
              <a:cxnLst/>
              <a:rect l="l" t="t" r="r" b="b"/>
              <a:pathLst>
                <a:path w="3537" h="497" extrusionOk="0">
                  <a:moveTo>
                    <a:pt x="1785" y="0"/>
                  </a:moveTo>
                  <a:cubicBezTo>
                    <a:pt x="1227" y="0"/>
                    <a:pt x="668" y="83"/>
                    <a:pt x="134" y="250"/>
                  </a:cubicBezTo>
                  <a:cubicBezTo>
                    <a:pt x="68" y="284"/>
                    <a:pt x="1" y="350"/>
                    <a:pt x="34" y="417"/>
                  </a:cubicBezTo>
                  <a:cubicBezTo>
                    <a:pt x="59" y="466"/>
                    <a:pt x="101" y="497"/>
                    <a:pt x="148" y="497"/>
                  </a:cubicBezTo>
                  <a:cubicBezTo>
                    <a:pt x="165" y="497"/>
                    <a:pt x="183" y="493"/>
                    <a:pt x="201" y="484"/>
                  </a:cubicBezTo>
                  <a:cubicBezTo>
                    <a:pt x="718" y="334"/>
                    <a:pt x="1252" y="259"/>
                    <a:pt x="1781" y="259"/>
                  </a:cubicBezTo>
                  <a:cubicBezTo>
                    <a:pt x="2311" y="259"/>
                    <a:pt x="2836" y="334"/>
                    <a:pt x="3337" y="484"/>
                  </a:cubicBezTo>
                  <a:lnTo>
                    <a:pt x="3403" y="484"/>
                  </a:lnTo>
                  <a:cubicBezTo>
                    <a:pt x="3437" y="484"/>
                    <a:pt x="3503" y="450"/>
                    <a:pt x="3503" y="417"/>
                  </a:cubicBezTo>
                  <a:cubicBezTo>
                    <a:pt x="3537" y="350"/>
                    <a:pt x="3503" y="284"/>
                    <a:pt x="3437" y="250"/>
                  </a:cubicBezTo>
                  <a:cubicBezTo>
                    <a:pt x="2903" y="83"/>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40;p48">
              <a:extLst>
                <a:ext uri="{FF2B5EF4-FFF2-40B4-BE49-F238E27FC236}">
                  <a16:creationId xmlns:a16="http://schemas.microsoft.com/office/drawing/2014/main" id="{6742C875-B402-43E9-A537-B9232157BCCF}"/>
                </a:ext>
              </a:extLst>
            </p:cNvPr>
            <p:cNvSpPr/>
            <p:nvPr/>
          </p:nvSpPr>
          <p:spPr>
            <a:xfrm>
              <a:off x="2575350" y="4115050"/>
              <a:ext cx="87575" cy="14200"/>
            </a:xfrm>
            <a:custGeom>
              <a:avLst/>
              <a:gdLst/>
              <a:ahLst/>
              <a:cxnLst/>
              <a:rect l="l" t="t" r="r" b="b"/>
              <a:pathLst>
                <a:path w="3503" h="568" extrusionOk="0">
                  <a:moveTo>
                    <a:pt x="1735" y="1"/>
                  </a:moveTo>
                  <a:cubicBezTo>
                    <a:pt x="1168" y="1"/>
                    <a:pt x="601" y="101"/>
                    <a:pt x="67" y="301"/>
                  </a:cubicBezTo>
                  <a:cubicBezTo>
                    <a:pt x="0" y="334"/>
                    <a:pt x="0" y="401"/>
                    <a:pt x="0" y="468"/>
                  </a:cubicBezTo>
                  <a:cubicBezTo>
                    <a:pt x="34" y="534"/>
                    <a:pt x="100" y="568"/>
                    <a:pt x="134" y="568"/>
                  </a:cubicBezTo>
                  <a:cubicBezTo>
                    <a:pt x="167" y="568"/>
                    <a:pt x="167" y="568"/>
                    <a:pt x="200" y="534"/>
                  </a:cubicBezTo>
                  <a:cubicBezTo>
                    <a:pt x="678" y="323"/>
                    <a:pt x="1183" y="253"/>
                    <a:pt x="1642" y="253"/>
                  </a:cubicBezTo>
                  <a:cubicBezTo>
                    <a:pt x="2561" y="253"/>
                    <a:pt x="3303" y="534"/>
                    <a:pt x="3303" y="534"/>
                  </a:cubicBezTo>
                  <a:cubicBezTo>
                    <a:pt x="3320" y="543"/>
                    <a:pt x="3338" y="547"/>
                    <a:pt x="3356" y="547"/>
                  </a:cubicBezTo>
                  <a:cubicBezTo>
                    <a:pt x="3403" y="547"/>
                    <a:pt x="3445" y="517"/>
                    <a:pt x="3469" y="468"/>
                  </a:cubicBezTo>
                  <a:cubicBezTo>
                    <a:pt x="3503" y="401"/>
                    <a:pt x="3469" y="334"/>
                    <a:pt x="3403" y="301"/>
                  </a:cubicBezTo>
                  <a:cubicBezTo>
                    <a:pt x="2869" y="101"/>
                    <a:pt x="2302"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341;p48">
              <a:extLst>
                <a:ext uri="{FF2B5EF4-FFF2-40B4-BE49-F238E27FC236}">
                  <a16:creationId xmlns:a16="http://schemas.microsoft.com/office/drawing/2014/main" id="{312D006E-3ABB-4125-AFE9-A907D51E4A17}"/>
                </a:ext>
              </a:extLst>
            </p:cNvPr>
            <p:cNvSpPr/>
            <p:nvPr/>
          </p:nvSpPr>
          <p:spPr>
            <a:xfrm>
              <a:off x="2574500" y="4083050"/>
              <a:ext cx="88425" cy="16175"/>
            </a:xfrm>
            <a:custGeom>
              <a:avLst/>
              <a:gdLst/>
              <a:ahLst/>
              <a:cxnLst/>
              <a:rect l="l" t="t" r="r" b="b"/>
              <a:pathLst>
                <a:path w="3537" h="647" extrusionOk="0">
                  <a:moveTo>
                    <a:pt x="1799" y="0"/>
                  </a:moveTo>
                  <a:cubicBezTo>
                    <a:pt x="1213" y="0"/>
                    <a:pt x="627" y="126"/>
                    <a:pt x="68" y="380"/>
                  </a:cubicBezTo>
                  <a:cubicBezTo>
                    <a:pt x="1" y="413"/>
                    <a:pt x="1" y="480"/>
                    <a:pt x="34" y="547"/>
                  </a:cubicBezTo>
                  <a:cubicBezTo>
                    <a:pt x="34" y="614"/>
                    <a:pt x="101" y="647"/>
                    <a:pt x="134" y="647"/>
                  </a:cubicBezTo>
                  <a:cubicBezTo>
                    <a:pt x="168" y="647"/>
                    <a:pt x="168" y="614"/>
                    <a:pt x="201" y="614"/>
                  </a:cubicBezTo>
                  <a:cubicBezTo>
                    <a:pt x="721" y="388"/>
                    <a:pt x="1276" y="271"/>
                    <a:pt x="1830" y="271"/>
                  </a:cubicBezTo>
                  <a:cubicBezTo>
                    <a:pt x="2343" y="271"/>
                    <a:pt x="2855" y="372"/>
                    <a:pt x="3337" y="580"/>
                  </a:cubicBezTo>
                  <a:cubicBezTo>
                    <a:pt x="3354" y="589"/>
                    <a:pt x="3372" y="593"/>
                    <a:pt x="3390" y="593"/>
                  </a:cubicBezTo>
                  <a:cubicBezTo>
                    <a:pt x="3437" y="593"/>
                    <a:pt x="3479" y="562"/>
                    <a:pt x="3503" y="513"/>
                  </a:cubicBezTo>
                  <a:cubicBezTo>
                    <a:pt x="3537" y="447"/>
                    <a:pt x="3537" y="380"/>
                    <a:pt x="3470" y="347"/>
                  </a:cubicBezTo>
                  <a:cubicBezTo>
                    <a:pt x="2929" y="117"/>
                    <a:pt x="2364" y="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342;p48">
              <a:extLst>
                <a:ext uri="{FF2B5EF4-FFF2-40B4-BE49-F238E27FC236}">
                  <a16:creationId xmlns:a16="http://schemas.microsoft.com/office/drawing/2014/main" id="{03C3CF26-3984-4136-AAFD-E13BC0D51CA2}"/>
                </a:ext>
              </a:extLst>
            </p:cNvPr>
            <p:cNvSpPr/>
            <p:nvPr/>
          </p:nvSpPr>
          <p:spPr>
            <a:xfrm>
              <a:off x="2573675" y="4048425"/>
              <a:ext cx="89250" cy="15275"/>
            </a:xfrm>
            <a:custGeom>
              <a:avLst/>
              <a:gdLst/>
              <a:ahLst/>
              <a:cxnLst/>
              <a:rect l="l" t="t" r="r" b="b"/>
              <a:pathLst>
                <a:path w="3570" h="611" extrusionOk="0">
                  <a:moveTo>
                    <a:pt x="1709" y="1"/>
                  </a:moveTo>
                  <a:cubicBezTo>
                    <a:pt x="1206" y="1"/>
                    <a:pt x="646" y="92"/>
                    <a:pt x="101" y="364"/>
                  </a:cubicBezTo>
                  <a:lnTo>
                    <a:pt x="67" y="364"/>
                  </a:lnTo>
                  <a:cubicBezTo>
                    <a:pt x="1" y="397"/>
                    <a:pt x="1" y="464"/>
                    <a:pt x="34" y="531"/>
                  </a:cubicBezTo>
                  <a:cubicBezTo>
                    <a:pt x="34" y="598"/>
                    <a:pt x="101" y="598"/>
                    <a:pt x="134" y="598"/>
                  </a:cubicBezTo>
                  <a:lnTo>
                    <a:pt x="201" y="598"/>
                  </a:lnTo>
                  <a:cubicBezTo>
                    <a:pt x="701" y="353"/>
                    <a:pt x="1220" y="271"/>
                    <a:pt x="1689" y="271"/>
                  </a:cubicBezTo>
                  <a:cubicBezTo>
                    <a:pt x="2628" y="271"/>
                    <a:pt x="3370" y="598"/>
                    <a:pt x="3370" y="598"/>
                  </a:cubicBezTo>
                  <a:cubicBezTo>
                    <a:pt x="3387" y="606"/>
                    <a:pt x="3408" y="611"/>
                    <a:pt x="3428" y="611"/>
                  </a:cubicBezTo>
                  <a:cubicBezTo>
                    <a:pt x="3483" y="611"/>
                    <a:pt x="3536" y="580"/>
                    <a:pt x="3536" y="531"/>
                  </a:cubicBezTo>
                  <a:cubicBezTo>
                    <a:pt x="3570" y="464"/>
                    <a:pt x="3536" y="397"/>
                    <a:pt x="3470" y="364"/>
                  </a:cubicBezTo>
                  <a:cubicBezTo>
                    <a:pt x="3448" y="342"/>
                    <a:pt x="2685" y="1"/>
                    <a:pt x="1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3;p48">
              <a:extLst>
                <a:ext uri="{FF2B5EF4-FFF2-40B4-BE49-F238E27FC236}">
                  <a16:creationId xmlns:a16="http://schemas.microsoft.com/office/drawing/2014/main" id="{737FCAB3-9BDC-4B86-A164-1008D23B4A4E}"/>
                </a:ext>
              </a:extLst>
            </p:cNvPr>
            <p:cNvSpPr/>
            <p:nvPr/>
          </p:nvSpPr>
          <p:spPr>
            <a:xfrm>
              <a:off x="2538650" y="2644825"/>
              <a:ext cx="500375" cy="1452050"/>
            </a:xfrm>
            <a:custGeom>
              <a:avLst/>
              <a:gdLst/>
              <a:ahLst/>
              <a:cxnLst/>
              <a:rect l="l" t="t" r="r" b="b"/>
              <a:pathLst>
                <a:path w="20015" h="58082" extrusionOk="0">
                  <a:moveTo>
                    <a:pt x="3737" y="1"/>
                  </a:moveTo>
                  <a:cubicBezTo>
                    <a:pt x="2769" y="2269"/>
                    <a:pt x="2102" y="4671"/>
                    <a:pt x="1835" y="7106"/>
                  </a:cubicBezTo>
                  <a:cubicBezTo>
                    <a:pt x="1168" y="16046"/>
                    <a:pt x="1535" y="28888"/>
                    <a:pt x="1535" y="28888"/>
                  </a:cubicBezTo>
                  <a:cubicBezTo>
                    <a:pt x="1435" y="29822"/>
                    <a:pt x="868" y="31924"/>
                    <a:pt x="468" y="36060"/>
                  </a:cubicBezTo>
                  <a:cubicBezTo>
                    <a:pt x="1" y="40930"/>
                    <a:pt x="568" y="57375"/>
                    <a:pt x="568" y="57375"/>
                  </a:cubicBezTo>
                  <a:cubicBezTo>
                    <a:pt x="568" y="57375"/>
                    <a:pt x="1763" y="58081"/>
                    <a:pt x="3208" y="58081"/>
                  </a:cubicBezTo>
                  <a:cubicBezTo>
                    <a:pt x="4028" y="58081"/>
                    <a:pt x="4929" y="57854"/>
                    <a:pt x="5738" y="57142"/>
                  </a:cubicBezTo>
                  <a:cubicBezTo>
                    <a:pt x="5738" y="57142"/>
                    <a:pt x="8373" y="34492"/>
                    <a:pt x="8974" y="29655"/>
                  </a:cubicBezTo>
                  <a:cubicBezTo>
                    <a:pt x="9507" y="25452"/>
                    <a:pt x="11008" y="16313"/>
                    <a:pt x="11008" y="16313"/>
                  </a:cubicBezTo>
                  <a:lnTo>
                    <a:pt x="12743" y="29822"/>
                  </a:lnTo>
                  <a:cubicBezTo>
                    <a:pt x="12743" y="29822"/>
                    <a:pt x="12576" y="33625"/>
                    <a:pt x="12676" y="36060"/>
                  </a:cubicBezTo>
                  <a:cubicBezTo>
                    <a:pt x="12810" y="38929"/>
                    <a:pt x="13610" y="53439"/>
                    <a:pt x="13610" y="53439"/>
                  </a:cubicBezTo>
                  <a:cubicBezTo>
                    <a:pt x="13610" y="53439"/>
                    <a:pt x="14983" y="53908"/>
                    <a:pt x="16477" y="53908"/>
                  </a:cubicBezTo>
                  <a:cubicBezTo>
                    <a:pt x="17533" y="53908"/>
                    <a:pt x="18649" y="53674"/>
                    <a:pt x="19381" y="52872"/>
                  </a:cubicBezTo>
                  <a:cubicBezTo>
                    <a:pt x="19381" y="52872"/>
                    <a:pt x="19815" y="32724"/>
                    <a:pt x="19881" y="29289"/>
                  </a:cubicBezTo>
                  <a:cubicBezTo>
                    <a:pt x="20015" y="22584"/>
                    <a:pt x="19881" y="10308"/>
                    <a:pt x="18781" y="3237"/>
                  </a:cubicBezTo>
                  <a:lnTo>
                    <a:pt x="3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4;p48">
              <a:extLst>
                <a:ext uri="{FF2B5EF4-FFF2-40B4-BE49-F238E27FC236}">
                  <a16:creationId xmlns:a16="http://schemas.microsoft.com/office/drawing/2014/main" id="{CED3D40D-2F77-4572-8943-C10E325DB9B5}"/>
                </a:ext>
              </a:extLst>
            </p:cNvPr>
            <p:cNvSpPr/>
            <p:nvPr/>
          </p:nvSpPr>
          <p:spPr>
            <a:xfrm>
              <a:off x="2813850" y="2895025"/>
              <a:ext cx="146800" cy="455350"/>
            </a:xfrm>
            <a:custGeom>
              <a:avLst/>
              <a:gdLst/>
              <a:ahLst/>
              <a:cxnLst/>
              <a:rect l="l" t="t" r="r" b="b"/>
              <a:pathLst>
                <a:path w="5872" h="18214" extrusionOk="0">
                  <a:moveTo>
                    <a:pt x="5871" y="0"/>
                  </a:moveTo>
                  <a:cubicBezTo>
                    <a:pt x="4237" y="1535"/>
                    <a:pt x="601" y="2035"/>
                    <a:pt x="601" y="2035"/>
                  </a:cubicBezTo>
                  <a:lnTo>
                    <a:pt x="0" y="6338"/>
                  </a:lnTo>
                  <a:lnTo>
                    <a:pt x="1535" y="18213"/>
                  </a:lnTo>
                  <a:lnTo>
                    <a:pt x="968" y="6571"/>
                  </a:lnTo>
                  <a:lnTo>
                    <a:pt x="1602" y="2702"/>
                  </a:lnTo>
                  <a:cubicBezTo>
                    <a:pt x="3369" y="2469"/>
                    <a:pt x="4937" y="1501"/>
                    <a:pt x="587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45;p48">
              <a:extLst>
                <a:ext uri="{FF2B5EF4-FFF2-40B4-BE49-F238E27FC236}">
                  <a16:creationId xmlns:a16="http://schemas.microsoft.com/office/drawing/2014/main" id="{A0FD2AD3-1DB4-4BDD-A110-7622593DDC24}"/>
                </a:ext>
              </a:extLst>
            </p:cNvPr>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46;p48">
              <a:extLst>
                <a:ext uri="{FF2B5EF4-FFF2-40B4-BE49-F238E27FC236}">
                  <a16:creationId xmlns:a16="http://schemas.microsoft.com/office/drawing/2014/main" id="{B0120E3C-762F-4472-9AAA-39D8BD4418E5}"/>
                </a:ext>
              </a:extLst>
            </p:cNvPr>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47;p48">
              <a:extLst>
                <a:ext uri="{FF2B5EF4-FFF2-40B4-BE49-F238E27FC236}">
                  <a16:creationId xmlns:a16="http://schemas.microsoft.com/office/drawing/2014/main" id="{B14EBA8B-0E88-4C9A-8C28-E7CB9F8CA379}"/>
                </a:ext>
              </a:extLst>
            </p:cNvPr>
            <p:cNvSpPr/>
            <p:nvPr/>
          </p:nvSpPr>
          <p:spPr>
            <a:xfrm>
              <a:off x="2571175" y="2194525"/>
              <a:ext cx="481200" cy="684625"/>
            </a:xfrm>
            <a:custGeom>
              <a:avLst/>
              <a:gdLst/>
              <a:ahLst/>
              <a:cxnLst/>
              <a:rect l="l" t="t" r="r" b="b"/>
              <a:pathLst>
                <a:path w="19248" h="27385" extrusionOk="0">
                  <a:moveTo>
                    <a:pt x="7873" y="0"/>
                  </a:moveTo>
                  <a:lnTo>
                    <a:pt x="3870" y="400"/>
                  </a:lnTo>
                  <a:cubicBezTo>
                    <a:pt x="4170" y="5304"/>
                    <a:pt x="1235" y="7706"/>
                    <a:pt x="1235" y="7706"/>
                  </a:cubicBezTo>
                  <a:lnTo>
                    <a:pt x="2903" y="15211"/>
                  </a:lnTo>
                  <a:cubicBezTo>
                    <a:pt x="2035" y="17713"/>
                    <a:pt x="634" y="20448"/>
                    <a:pt x="0" y="24885"/>
                  </a:cubicBezTo>
                  <a:cubicBezTo>
                    <a:pt x="821" y="25834"/>
                    <a:pt x="5370" y="27384"/>
                    <a:pt x="10304" y="27384"/>
                  </a:cubicBezTo>
                  <a:cubicBezTo>
                    <a:pt x="12996" y="27384"/>
                    <a:pt x="15802" y="26923"/>
                    <a:pt x="18180" y="25652"/>
                  </a:cubicBezTo>
                  <a:cubicBezTo>
                    <a:pt x="18180" y="25652"/>
                    <a:pt x="17646" y="21249"/>
                    <a:pt x="17013" y="16745"/>
                  </a:cubicBezTo>
                  <a:cubicBezTo>
                    <a:pt x="17013" y="16745"/>
                    <a:pt x="17046" y="13310"/>
                    <a:pt x="17213" y="11542"/>
                  </a:cubicBezTo>
                  <a:cubicBezTo>
                    <a:pt x="19248" y="9407"/>
                    <a:pt x="19214" y="6772"/>
                    <a:pt x="17880" y="4670"/>
                  </a:cubicBezTo>
                  <a:cubicBezTo>
                    <a:pt x="16913" y="3069"/>
                    <a:pt x="15712" y="1601"/>
                    <a:pt x="14344" y="267"/>
                  </a:cubicBezTo>
                  <a:lnTo>
                    <a:pt x="11675" y="100"/>
                  </a:lnTo>
                  <a:lnTo>
                    <a:pt x="7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48;p48">
              <a:extLst>
                <a:ext uri="{FF2B5EF4-FFF2-40B4-BE49-F238E27FC236}">
                  <a16:creationId xmlns:a16="http://schemas.microsoft.com/office/drawing/2014/main" id="{15744E73-1108-4D3C-BD44-A0F299B45AB1}"/>
                </a:ext>
              </a:extLst>
            </p:cNvPr>
            <p:cNvSpPr/>
            <p:nvPr/>
          </p:nvSpPr>
          <p:spPr>
            <a:xfrm>
              <a:off x="2727950" y="2193675"/>
              <a:ext cx="206850" cy="146800"/>
            </a:xfrm>
            <a:custGeom>
              <a:avLst/>
              <a:gdLst/>
              <a:ahLst/>
              <a:cxnLst/>
              <a:rect l="l" t="t" r="r" b="b"/>
              <a:pathLst>
                <a:path w="8274" h="5872" extrusionOk="0">
                  <a:moveTo>
                    <a:pt x="1602" y="1"/>
                  </a:moveTo>
                  <a:lnTo>
                    <a:pt x="101" y="167"/>
                  </a:lnTo>
                  <a:cubicBezTo>
                    <a:pt x="1" y="668"/>
                    <a:pt x="1368" y="2302"/>
                    <a:pt x="2569" y="3236"/>
                  </a:cubicBezTo>
                  <a:cubicBezTo>
                    <a:pt x="3737" y="4204"/>
                    <a:pt x="6338" y="5571"/>
                    <a:pt x="7739" y="5872"/>
                  </a:cubicBezTo>
                  <a:cubicBezTo>
                    <a:pt x="8206" y="5038"/>
                    <a:pt x="8273" y="4037"/>
                    <a:pt x="8006" y="3136"/>
                  </a:cubicBezTo>
                  <a:cubicBezTo>
                    <a:pt x="7673" y="2102"/>
                    <a:pt x="7139" y="1101"/>
                    <a:pt x="6505" y="201"/>
                  </a:cubicBezTo>
                  <a:lnTo>
                    <a:pt x="5371" y="101"/>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49;p48">
              <a:extLst>
                <a:ext uri="{FF2B5EF4-FFF2-40B4-BE49-F238E27FC236}">
                  <a16:creationId xmlns:a16="http://schemas.microsoft.com/office/drawing/2014/main" id="{C772E070-0BF0-46F6-AD8F-520DF3F58DFC}"/>
                </a:ext>
              </a:extLst>
            </p:cNvPr>
            <p:cNvSpPr/>
            <p:nvPr/>
          </p:nvSpPr>
          <p:spPr>
            <a:xfrm>
              <a:off x="2723775" y="2418850"/>
              <a:ext cx="114275" cy="25875"/>
            </a:xfrm>
            <a:custGeom>
              <a:avLst/>
              <a:gdLst/>
              <a:ahLst/>
              <a:cxnLst/>
              <a:rect l="l" t="t" r="r" b="b"/>
              <a:pathLst>
                <a:path w="4571" h="1035" extrusionOk="0">
                  <a:moveTo>
                    <a:pt x="4504" y="0"/>
                  </a:moveTo>
                  <a:lnTo>
                    <a:pt x="1" y="167"/>
                  </a:lnTo>
                  <a:lnTo>
                    <a:pt x="1" y="1034"/>
                  </a:lnTo>
                  <a:lnTo>
                    <a:pt x="4571" y="834"/>
                  </a:lnTo>
                  <a:lnTo>
                    <a:pt x="4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0;p48">
              <a:extLst>
                <a:ext uri="{FF2B5EF4-FFF2-40B4-BE49-F238E27FC236}">
                  <a16:creationId xmlns:a16="http://schemas.microsoft.com/office/drawing/2014/main" id="{9FFF5188-2DB9-44D0-B9DD-32BA582EDDA8}"/>
                </a:ext>
              </a:extLst>
            </p:cNvPr>
            <p:cNvSpPr/>
            <p:nvPr/>
          </p:nvSpPr>
          <p:spPr>
            <a:xfrm>
              <a:off x="2723775" y="2387975"/>
              <a:ext cx="76750" cy="35050"/>
            </a:xfrm>
            <a:custGeom>
              <a:avLst/>
              <a:gdLst/>
              <a:ahLst/>
              <a:cxnLst/>
              <a:rect l="l" t="t" r="r" b="b"/>
              <a:pathLst>
                <a:path w="3070" h="1402" extrusionOk="0">
                  <a:moveTo>
                    <a:pt x="1" y="1"/>
                  </a:moveTo>
                  <a:lnTo>
                    <a:pt x="134" y="1402"/>
                  </a:lnTo>
                  <a:lnTo>
                    <a:pt x="3070" y="1268"/>
                  </a:lnTo>
                  <a:lnTo>
                    <a:pt x="2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1;p48">
              <a:extLst>
                <a:ext uri="{FF2B5EF4-FFF2-40B4-BE49-F238E27FC236}">
                  <a16:creationId xmlns:a16="http://schemas.microsoft.com/office/drawing/2014/main" id="{FA2E58F0-3608-428F-8FA1-135C541FBB24}"/>
                </a:ext>
              </a:extLst>
            </p:cNvPr>
            <p:cNvSpPr/>
            <p:nvPr/>
          </p:nvSpPr>
          <p:spPr>
            <a:xfrm>
              <a:off x="2808850" y="2360250"/>
              <a:ext cx="22525" cy="59450"/>
            </a:xfrm>
            <a:custGeom>
              <a:avLst/>
              <a:gdLst/>
              <a:ahLst/>
              <a:cxnLst/>
              <a:rect l="l" t="t" r="r" b="b"/>
              <a:pathLst>
                <a:path w="901" h="2378" extrusionOk="0">
                  <a:moveTo>
                    <a:pt x="371" y="1"/>
                  </a:moveTo>
                  <a:cubicBezTo>
                    <a:pt x="309" y="1"/>
                    <a:pt x="250" y="26"/>
                    <a:pt x="200" y="76"/>
                  </a:cubicBezTo>
                  <a:cubicBezTo>
                    <a:pt x="100" y="209"/>
                    <a:pt x="0" y="943"/>
                    <a:pt x="34" y="2377"/>
                  </a:cubicBezTo>
                  <a:lnTo>
                    <a:pt x="901" y="2344"/>
                  </a:lnTo>
                  <a:cubicBezTo>
                    <a:pt x="834" y="876"/>
                    <a:pt x="667" y="143"/>
                    <a:pt x="567" y="76"/>
                  </a:cubicBezTo>
                  <a:cubicBezTo>
                    <a:pt x="501"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2;p48">
              <a:extLst>
                <a:ext uri="{FF2B5EF4-FFF2-40B4-BE49-F238E27FC236}">
                  <a16:creationId xmlns:a16="http://schemas.microsoft.com/office/drawing/2014/main" id="{2691B81A-C143-4A20-A3B2-9C1AC6170EEF}"/>
                </a:ext>
              </a:extLst>
            </p:cNvPr>
            <p:cNvSpPr/>
            <p:nvPr/>
          </p:nvSpPr>
          <p:spPr>
            <a:xfrm>
              <a:off x="2813875" y="2415500"/>
              <a:ext cx="10000" cy="40900"/>
            </a:xfrm>
            <a:custGeom>
              <a:avLst/>
              <a:gdLst/>
              <a:ahLst/>
              <a:cxnLst/>
              <a:rect l="l" t="t" r="r" b="b"/>
              <a:pathLst>
                <a:path w="400" h="1636" extrusionOk="0">
                  <a:moveTo>
                    <a:pt x="33" y="1"/>
                  </a:moveTo>
                  <a:cubicBezTo>
                    <a:pt x="33" y="592"/>
                    <a:pt x="0" y="1636"/>
                    <a:pt x="190" y="1636"/>
                  </a:cubicBezTo>
                  <a:cubicBezTo>
                    <a:pt x="193" y="1636"/>
                    <a:pt x="196" y="1636"/>
                    <a:pt x="200" y="1635"/>
                  </a:cubicBezTo>
                  <a:cubicBezTo>
                    <a:pt x="400" y="1635"/>
                    <a:pt x="366" y="568"/>
                    <a:pt x="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3;p48">
              <a:extLst>
                <a:ext uri="{FF2B5EF4-FFF2-40B4-BE49-F238E27FC236}">
                  <a16:creationId xmlns:a16="http://schemas.microsoft.com/office/drawing/2014/main" id="{4B42B33F-3181-4BD1-A8FF-30405C46073F}"/>
                </a:ext>
              </a:extLst>
            </p:cNvPr>
            <p:cNvSpPr/>
            <p:nvPr/>
          </p:nvSpPr>
          <p:spPr>
            <a:xfrm>
              <a:off x="2657075" y="1804350"/>
              <a:ext cx="327750" cy="330150"/>
            </a:xfrm>
            <a:custGeom>
              <a:avLst/>
              <a:gdLst/>
              <a:ahLst/>
              <a:cxnLst/>
              <a:rect l="l" t="t" r="r" b="b"/>
              <a:pathLst>
                <a:path w="13110" h="13206" extrusionOk="0">
                  <a:moveTo>
                    <a:pt x="8092" y="1"/>
                  </a:moveTo>
                  <a:cubicBezTo>
                    <a:pt x="5838" y="1"/>
                    <a:pt x="3172" y="1262"/>
                    <a:pt x="1802" y="3065"/>
                  </a:cubicBezTo>
                  <a:cubicBezTo>
                    <a:pt x="0" y="5433"/>
                    <a:pt x="934" y="7968"/>
                    <a:pt x="1802" y="9536"/>
                  </a:cubicBezTo>
                  <a:cubicBezTo>
                    <a:pt x="2635" y="11104"/>
                    <a:pt x="3603" y="12505"/>
                    <a:pt x="3603" y="13205"/>
                  </a:cubicBezTo>
                  <a:lnTo>
                    <a:pt x="13110" y="4266"/>
                  </a:lnTo>
                  <a:cubicBezTo>
                    <a:pt x="13110" y="4266"/>
                    <a:pt x="12442" y="1530"/>
                    <a:pt x="10041" y="396"/>
                  </a:cubicBezTo>
                  <a:cubicBezTo>
                    <a:pt x="9467" y="125"/>
                    <a:pt x="8800" y="1"/>
                    <a:pt x="8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4;p48">
              <a:extLst>
                <a:ext uri="{FF2B5EF4-FFF2-40B4-BE49-F238E27FC236}">
                  <a16:creationId xmlns:a16="http://schemas.microsoft.com/office/drawing/2014/main" id="{911A5C85-8254-412F-A024-101632595F4D}"/>
                </a:ext>
              </a:extLst>
            </p:cNvPr>
            <p:cNvSpPr/>
            <p:nvPr/>
          </p:nvSpPr>
          <p:spPr>
            <a:xfrm>
              <a:off x="2632875" y="2042450"/>
              <a:ext cx="140125" cy="122525"/>
            </a:xfrm>
            <a:custGeom>
              <a:avLst/>
              <a:gdLst/>
              <a:ahLst/>
              <a:cxnLst/>
              <a:rect l="l" t="t" r="r" b="b"/>
              <a:pathLst>
                <a:path w="5605" h="4901" extrusionOk="0">
                  <a:moveTo>
                    <a:pt x="2076" y="0"/>
                  </a:moveTo>
                  <a:cubicBezTo>
                    <a:pt x="1720" y="0"/>
                    <a:pt x="1361" y="143"/>
                    <a:pt x="1002" y="479"/>
                  </a:cubicBezTo>
                  <a:cubicBezTo>
                    <a:pt x="68" y="1446"/>
                    <a:pt x="1" y="2981"/>
                    <a:pt x="902" y="4015"/>
                  </a:cubicBezTo>
                  <a:cubicBezTo>
                    <a:pt x="1410" y="4597"/>
                    <a:pt x="2127" y="4901"/>
                    <a:pt x="2847" y="4901"/>
                  </a:cubicBezTo>
                  <a:cubicBezTo>
                    <a:pt x="3448" y="4901"/>
                    <a:pt x="4052" y="4689"/>
                    <a:pt x="4537" y="4248"/>
                  </a:cubicBezTo>
                  <a:cubicBezTo>
                    <a:pt x="5605" y="3281"/>
                    <a:pt x="5004" y="2247"/>
                    <a:pt x="4037" y="1180"/>
                  </a:cubicBezTo>
                  <a:cubicBezTo>
                    <a:pt x="3406" y="505"/>
                    <a:pt x="2746" y="0"/>
                    <a:pt x="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55;p48">
              <a:extLst>
                <a:ext uri="{FF2B5EF4-FFF2-40B4-BE49-F238E27FC236}">
                  <a16:creationId xmlns:a16="http://schemas.microsoft.com/office/drawing/2014/main" id="{A19BE70A-35F0-45EB-91EC-355412A81713}"/>
                </a:ext>
              </a:extLst>
            </p:cNvPr>
            <p:cNvSpPr/>
            <p:nvPr/>
          </p:nvSpPr>
          <p:spPr>
            <a:xfrm>
              <a:off x="2642900" y="1984375"/>
              <a:ext cx="44900" cy="70175"/>
            </a:xfrm>
            <a:custGeom>
              <a:avLst/>
              <a:gdLst/>
              <a:ahLst/>
              <a:cxnLst/>
              <a:rect l="l" t="t" r="r" b="b"/>
              <a:pathLst>
                <a:path w="1796" h="2807" extrusionOk="0">
                  <a:moveTo>
                    <a:pt x="794" y="244"/>
                  </a:moveTo>
                  <a:cubicBezTo>
                    <a:pt x="896" y="244"/>
                    <a:pt x="1001" y="263"/>
                    <a:pt x="1101" y="300"/>
                  </a:cubicBezTo>
                  <a:cubicBezTo>
                    <a:pt x="1168" y="300"/>
                    <a:pt x="1234" y="334"/>
                    <a:pt x="1301" y="367"/>
                  </a:cubicBezTo>
                  <a:lnTo>
                    <a:pt x="1401" y="400"/>
                  </a:lnTo>
                  <a:lnTo>
                    <a:pt x="1435" y="434"/>
                  </a:lnTo>
                  <a:lnTo>
                    <a:pt x="1468" y="434"/>
                  </a:lnTo>
                  <a:cubicBezTo>
                    <a:pt x="1301" y="500"/>
                    <a:pt x="1101" y="567"/>
                    <a:pt x="867" y="567"/>
                  </a:cubicBezTo>
                  <a:cubicBezTo>
                    <a:pt x="801" y="567"/>
                    <a:pt x="719" y="582"/>
                    <a:pt x="633" y="582"/>
                  </a:cubicBezTo>
                  <a:cubicBezTo>
                    <a:pt x="589" y="582"/>
                    <a:pt x="545" y="578"/>
                    <a:pt x="501" y="567"/>
                  </a:cubicBezTo>
                  <a:lnTo>
                    <a:pt x="467" y="567"/>
                  </a:lnTo>
                  <a:cubicBezTo>
                    <a:pt x="434" y="567"/>
                    <a:pt x="300" y="534"/>
                    <a:pt x="300" y="500"/>
                  </a:cubicBezTo>
                  <a:cubicBezTo>
                    <a:pt x="267" y="467"/>
                    <a:pt x="300" y="434"/>
                    <a:pt x="334" y="400"/>
                  </a:cubicBezTo>
                  <a:cubicBezTo>
                    <a:pt x="459" y="296"/>
                    <a:pt x="623" y="244"/>
                    <a:pt x="794" y="244"/>
                  </a:cubicBezTo>
                  <a:close/>
                  <a:moveTo>
                    <a:pt x="667" y="0"/>
                  </a:moveTo>
                  <a:cubicBezTo>
                    <a:pt x="434" y="0"/>
                    <a:pt x="0" y="167"/>
                    <a:pt x="0" y="467"/>
                  </a:cubicBezTo>
                  <a:cubicBezTo>
                    <a:pt x="29" y="731"/>
                    <a:pt x="471" y="840"/>
                    <a:pt x="736" y="840"/>
                  </a:cubicBezTo>
                  <a:cubicBezTo>
                    <a:pt x="773" y="840"/>
                    <a:pt x="806" y="838"/>
                    <a:pt x="834" y="834"/>
                  </a:cubicBezTo>
                  <a:cubicBezTo>
                    <a:pt x="1068" y="834"/>
                    <a:pt x="1268" y="801"/>
                    <a:pt x="1468" y="734"/>
                  </a:cubicBezTo>
                  <a:lnTo>
                    <a:pt x="1468" y="734"/>
                  </a:lnTo>
                  <a:cubicBezTo>
                    <a:pt x="1468" y="1168"/>
                    <a:pt x="1435" y="1568"/>
                    <a:pt x="1301" y="1968"/>
                  </a:cubicBezTo>
                  <a:cubicBezTo>
                    <a:pt x="1234" y="2135"/>
                    <a:pt x="1101" y="2302"/>
                    <a:pt x="968" y="2435"/>
                  </a:cubicBezTo>
                  <a:cubicBezTo>
                    <a:pt x="821" y="2533"/>
                    <a:pt x="639" y="2595"/>
                    <a:pt x="460" y="2595"/>
                  </a:cubicBezTo>
                  <a:cubicBezTo>
                    <a:pt x="395" y="2595"/>
                    <a:pt x="330" y="2586"/>
                    <a:pt x="267" y="2569"/>
                  </a:cubicBezTo>
                  <a:cubicBezTo>
                    <a:pt x="257" y="2566"/>
                    <a:pt x="248" y="2565"/>
                    <a:pt x="239" y="2565"/>
                  </a:cubicBezTo>
                  <a:cubicBezTo>
                    <a:pt x="139" y="2565"/>
                    <a:pt x="175" y="2738"/>
                    <a:pt x="267" y="2769"/>
                  </a:cubicBezTo>
                  <a:cubicBezTo>
                    <a:pt x="356" y="2794"/>
                    <a:pt x="446" y="2806"/>
                    <a:pt x="535" y="2806"/>
                  </a:cubicBezTo>
                  <a:cubicBezTo>
                    <a:pt x="913" y="2806"/>
                    <a:pt x="1272" y="2586"/>
                    <a:pt x="1435" y="2235"/>
                  </a:cubicBezTo>
                  <a:cubicBezTo>
                    <a:pt x="1735" y="1735"/>
                    <a:pt x="1635" y="1134"/>
                    <a:pt x="1768" y="567"/>
                  </a:cubicBezTo>
                  <a:cubicBezTo>
                    <a:pt x="1796" y="457"/>
                    <a:pt x="1709" y="392"/>
                    <a:pt x="1640" y="392"/>
                  </a:cubicBezTo>
                  <a:cubicBezTo>
                    <a:pt x="1626" y="392"/>
                    <a:pt x="1613" y="395"/>
                    <a:pt x="1601" y="400"/>
                  </a:cubicBezTo>
                  <a:cubicBezTo>
                    <a:pt x="1501" y="234"/>
                    <a:pt x="1368" y="133"/>
                    <a:pt x="1201" y="100"/>
                  </a:cubicBezTo>
                  <a:cubicBezTo>
                    <a:pt x="1034" y="33"/>
                    <a:pt x="83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56;p48">
              <a:extLst>
                <a:ext uri="{FF2B5EF4-FFF2-40B4-BE49-F238E27FC236}">
                  <a16:creationId xmlns:a16="http://schemas.microsoft.com/office/drawing/2014/main" id="{8E74C790-8096-4E9C-9489-5EF5C94CB422}"/>
                </a:ext>
              </a:extLst>
            </p:cNvPr>
            <p:cNvSpPr/>
            <p:nvPr/>
          </p:nvSpPr>
          <p:spPr>
            <a:xfrm>
              <a:off x="2659575" y="1854725"/>
              <a:ext cx="338600" cy="466575"/>
            </a:xfrm>
            <a:custGeom>
              <a:avLst/>
              <a:gdLst/>
              <a:ahLst/>
              <a:cxnLst/>
              <a:rect l="l" t="t" r="r" b="b"/>
              <a:pathLst>
                <a:path w="13544" h="18663" extrusionOk="0">
                  <a:moveTo>
                    <a:pt x="9928" y="0"/>
                  </a:moveTo>
                  <a:cubicBezTo>
                    <a:pt x="9575" y="0"/>
                    <a:pt x="9221" y="27"/>
                    <a:pt x="8873" y="82"/>
                  </a:cubicBezTo>
                  <a:cubicBezTo>
                    <a:pt x="7472" y="282"/>
                    <a:pt x="6171" y="1050"/>
                    <a:pt x="5304" y="2184"/>
                  </a:cubicBezTo>
                  <a:cubicBezTo>
                    <a:pt x="4937" y="2651"/>
                    <a:pt x="4670" y="3218"/>
                    <a:pt x="4537" y="3852"/>
                  </a:cubicBezTo>
                  <a:cubicBezTo>
                    <a:pt x="4337" y="4619"/>
                    <a:pt x="4470" y="5420"/>
                    <a:pt x="4203" y="6153"/>
                  </a:cubicBezTo>
                  <a:cubicBezTo>
                    <a:pt x="4203" y="6253"/>
                    <a:pt x="4137" y="6354"/>
                    <a:pt x="4103" y="6420"/>
                  </a:cubicBezTo>
                  <a:cubicBezTo>
                    <a:pt x="4037" y="6487"/>
                    <a:pt x="3936" y="6520"/>
                    <a:pt x="3870" y="6520"/>
                  </a:cubicBezTo>
                  <a:cubicBezTo>
                    <a:pt x="3736" y="6487"/>
                    <a:pt x="3636" y="6387"/>
                    <a:pt x="3603" y="6287"/>
                  </a:cubicBezTo>
                  <a:cubicBezTo>
                    <a:pt x="3336" y="5720"/>
                    <a:pt x="2836" y="5319"/>
                    <a:pt x="2202" y="5186"/>
                  </a:cubicBezTo>
                  <a:cubicBezTo>
                    <a:pt x="2102" y="5167"/>
                    <a:pt x="2001" y="5158"/>
                    <a:pt x="1899" y="5158"/>
                  </a:cubicBezTo>
                  <a:cubicBezTo>
                    <a:pt x="1461" y="5158"/>
                    <a:pt x="1026" y="5334"/>
                    <a:pt x="701" y="5686"/>
                  </a:cubicBezTo>
                  <a:cubicBezTo>
                    <a:pt x="0" y="6520"/>
                    <a:pt x="401" y="7921"/>
                    <a:pt x="1435" y="8722"/>
                  </a:cubicBezTo>
                  <a:cubicBezTo>
                    <a:pt x="1992" y="9144"/>
                    <a:pt x="2461" y="9259"/>
                    <a:pt x="2808" y="9259"/>
                  </a:cubicBezTo>
                  <a:cubicBezTo>
                    <a:pt x="3229" y="9259"/>
                    <a:pt x="3469" y="9089"/>
                    <a:pt x="3469" y="9089"/>
                  </a:cubicBezTo>
                  <a:lnTo>
                    <a:pt x="3536" y="13992"/>
                  </a:lnTo>
                  <a:cubicBezTo>
                    <a:pt x="3536" y="13992"/>
                    <a:pt x="3836" y="14993"/>
                    <a:pt x="6438" y="16861"/>
                  </a:cubicBezTo>
                  <a:cubicBezTo>
                    <a:pt x="7739" y="17795"/>
                    <a:pt x="10174" y="18662"/>
                    <a:pt x="10174" y="18662"/>
                  </a:cubicBezTo>
                  <a:cubicBezTo>
                    <a:pt x="11008" y="16828"/>
                    <a:pt x="8707" y="13992"/>
                    <a:pt x="8707" y="13992"/>
                  </a:cubicBezTo>
                  <a:lnTo>
                    <a:pt x="8707" y="11958"/>
                  </a:lnTo>
                  <a:cubicBezTo>
                    <a:pt x="9087" y="12000"/>
                    <a:pt x="9420" y="12022"/>
                    <a:pt x="9718" y="12022"/>
                  </a:cubicBezTo>
                  <a:cubicBezTo>
                    <a:pt x="10362" y="12022"/>
                    <a:pt x="10842" y="11919"/>
                    <a:pt x="11275" y="11691"/>
                  </a:cubicBezTo>
                  <a:cubicBezTo>
                    <a:pt x="11909" y="11390"/>
                    <a:pt x="13210" y="9756"/>
                    <a:pt x="13343" y="6153"/>
                  </a:cubicBezTo>
                  <a:cubicBezTo>
                    <a:pt x="13543" y="1583"/>
                    <a:pt x="12276" y="616"/>
                    <a:pt x="11375" y="149"/>
                  </a:cubicBezTo>
                  <a:cubicBezTo>
                    <a:pt x="10909" y="52"/>
                    <a:pt x="10420" y="0"/>
                    <a:pt x="9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57;p48">
              <a:extLst>
                <a:ext uri="{FF2B5EF4-FFF2-40B4-BE49-F238E27FC236}">
                  <a16:creationId xmlns:a16="http://schemas.microsoft.com/office/drawing/2014/main" id="{8983D854-6228-4E99-BD00-93C84F67419D}"/>
                </a:ext>
              </a:extLst>
            </p:cNvPr>
            <p:cNvSpPr/>
            <p:nvPr/>
          </p:nvSpPr>
          <p:spPr>
            <a:xfrm>
              <a:off x="2723775" y="1949600"/>
              <a:ext cx="296900" cy="79825"/>
            </a:xfrm>
            <a:custGeom>
              <a:avLst/>
              <a:gdLst/>
              <a:ahLst/>
              <a:cxnLst/>
              <a:rect l="l" t="t" r="r" b="b"/>
              <a:pathLst>
                <a:path w="11876" h="3193" extrusionOk="0">
                  <a:moveTo>
                    <a:pt x="10809" y="424"/>
                  </a:moveTo>
                  <a:lnTo>
                    <a:pt x="10909" y="457"/>
                  </a:lnTo>
                  <a:cubicBezTo>
                    <a:pt x="10975" y="490"/>
                    <a:pt x="11042" y="524"/>
                    <a:pt x="11109" y="590"/>
                  </a:cubicBezTo>
                  <a:cubicBezTo>
                    <a:pt x="11242" y="757"/>
                    <a:pt x="11142" y="1391"/>
                    <a:pt x="11042" y="1758"/>
                  </a:cubicBezTo>
                  <a:lnTo>
                    <a:pt x="11042" y="1725"/>
                  </a:lnTo>
                  <a:cubicBezTo>
                    <a:pt x="10975" y="2192"/>
                    <a:pt x="10675" y="2592"/>
                    <a:pt x="10241" y="2792"/>
                  </a:cubicBezTo>
                  <a:cubicBezTo>
                    <a:pt x="10041" y="2859"/>
                    <a:pt x="9841" y="2892"/>
                    <a:pt x="9641" y="2892"/>
                  </a:cubicBezTo>
                  <a:cubicBezTo>
                    <a:pt x="9585" y="2901"/>
                    <a:pt x="9528" y="2905"/>
                    <a:pt x="9472" y="2905"/>
                  </a:cubicBezTo>
                  <a:cubicBezTo>
                    <a:pt x="9090" y="2905"/>
                    <a:pt x="8706" y="2716"/>
                    <a:pt x="8474" y="2425"/>
                  </a:cubicBezTo>
                  <a:lnTo>
                    <a:pt x="8440" y="2392"/>
                  </a:lnTo>
                  <a:lnTo>
                    <a:pt x="8407" y="2358"/>
                  </a:lnTo>
                  <a:cubicBezTo>
                    <a:pt x="8407" y="2325"/>
                    <a:pt x="8407" y="2325"/>
                    <a:pt x="8373" y="2292"/>
                  </a:cubicBezTo>
                  <a:cubicBezTo>
                    <a:pt x="8373" y="2292"/>
                    <a:pt x="8373" y="2258"/>
                    <a:pt x="8340" y="2225"/>
                  </a:cubicBezTo>
                  <a:lnTo>
                    <a:pt x="8340" y="2192"/>
                  </a:lnTo>
                  <a:cubicBezTo>
                    <a:pt x="8340" y="2092"/>
                    <a:pt x="8307" y="2025"/>
                    <a:pt x="8273" y="1925"/>
                  </a:cubicBezTo>
                  <a:cubicBezTo>
                    <a:pt x="8173" y="1591"/>
                    <a:pt x="8207" y="1258"/>
                    <a:pt x="8340" y="924"/>
                  </a:cubicBezTo>
                  <a:cubicBezTo>
                    <a:pt x="8740" y="624"/>
                    <a:pt x="9207" y="457"/>
                    <a:pt x="9674" y="424"/>
                  </a:cubicBezTo>
                  <a:close/>
                  <a:moveTo>
                    <a:pt x="4513" y="352"/>
                  </a:moveTo>
                  <a:cubicBezTo>
                    <a:pt x="4643" y="352"/>
                    <a:pt x="4774" y="364"/>
                    <a:pt x="4904" y="390"/>
                  </a:cubicBezTo>
                  <a:lnTo>
                    <a:pt x="5004" y="390"/>
                  </a:lnTo>
                  <a:cubicBezTo>
                    <a:pt x="5138" y="390"/>
                    <a:pt x="5238" y="424"/>
                    <a:pt x="5371" y="424"/>
                  </a:cubicBezTo>
                  <a:lnTo>
                    <a:pt x="5505" y="457"/>
                  </a:lnTo>
                  <a:cubicBezTo>
                    <a:pt x="5638" y="490"/>
                    <a:pt x="5738" y="524"/>
                    <a:pt x="5872" y="557"/>
                  </a:cubicBezTo>
                  <a:lnTo>
                    <a:pt x="5972" y="624"/>
                  </a:lnTo>
                  <a:cubicBezTo>
                    <a:pt x="6005" y="624"/>
                    <a:pt x="6038" y="624"/>
                    <a:pt x="6072" y="657"/>
                  </a:cubicBezTo>
                  <a:lnTo>
                    <a:pt x="6105" y="657"/>
                  </a:lnTo>
                  <a:lnTo>
                    <a:pt x="6139" y="691"/>
                  </a:lnTo>
                  <a:cubicBezTo>
                    <a:pt x="6239" y="724"/>
                    <a:pt x="6305" y="791"/>
                    <a:pt x="6372" y="857"/>
                  </a:cubicBezTo>
                  <a:cubicBezTo>
                    <a:pt x="6505" y="1191"/>
                    <a:pt x="6505" y="1558"/>
                    <a:pt x="6372" y="1891"/>
                  </a:cubicBezTo>
                  <a:cubicBezTo>
                    <a:pt x="6305" y="2125"/>
                    <a:pt x="6139" y="2358"/>
                    <a:pt x="5938" y="2525"/>
                  </a:cubicBezTo>
                  <a:cubicBezTo>
                    <a:pt x="5668" y="2795"/>
                    <a:pt x="5290" y="2930"/>
                    <a:pt x="4901" y="2930"/>
                  </a:cubicBezTo>
                  <a:cubicBezTo>
                    <a:pt x="4858" y="2930"/>
                    <a:pt x="4814" y="2929"/>
                    <a:pt x="4771" y="2925"/>
                  </a:cubicBezTo>
                  <a:cubicBezTo>
                    <a:pt x="4739" y="2928"/>
                    <a:pt x="4708" y="2929"/>
                    <a:pt x="4677" y="2929"/>
                  </a:cubicBezTo>
                  <a:cubicBezTo>
                    <a:pt x="4280" y="2929"/>
                    <a:pt x="3918" y="2734"/>
                    <a:pt x="3670" y="2425"/>
                  </a:cubicBezTo>
                  <a:lnTo>
                    <a:pt x="3603" y="2392"/>
                  </a:lnTo>
                  <a:lnTo>
                    <a:pt x="3603" y="2358"/>
                  </a:lnTo>
                  <a:lnTo>
                    <a:pt x="3570" y="2292"/>
                  </a:lnTo>
                  <a:cubicBezTo>
                    <a:pt x="3570" y="2292"/>
                    <a:pt x="3537" y="2258"/>
                    <a:pt x="3537" y="2258"/>
                  </a:cubicBezTo>
                  <a:lnTo>
                    <a:pt x="3537" y="2225"/>
                  </a:lnTo>
                  <a:cubicBezTo>
                    <a:pt x="3537" y="2225"/>
                    <a:pt x="3537" y="2192"/>
                    <a:pt x="3537" y="2192"/>
                  </a:cubicBezTo>
                  <a:lnTo>
                    <a:pt x="3503" y="2158"/>
                  </a:lnTo>
                  <a:cubicBezTo>
                    <a:pt x="3470" y="2125"/>
                    <a:pt x="3470" y="2058"/>
                    <a:pt x="3437" y="2025"/>
                  </a:cubicBezTo>
                  <a:lnTo>
                    <a:pt x="3437" y="1925"/>
                  </a:lnTo>
                  <a:cubicBezTo>
                    <a:pt x="3437" y="1891"/>
                    <a:pt x="3403" y="1858"/>
                    <a:pt x="3403" y="1791"/>
                  </a:cubicBezTo>
                  <a:lnTo>
                    <a:pt x="3403" y="1725"/>
                  </a:lnTo>
                  <a:cubicBezTo>
                    <a:pt x="3337" y="1424"/>
                    <a:pt x="3236" y="757"/>
                    <a:pt x="3437" y="624"/>
                  </a:cubicBezTo>
                  <a:cubicBezTo>
                    <a:pt x="3782" y="451"/>
                    <a:pt x="4145" y="352"/>
                    <a:pt x="4513" y="352"/>
                  </a:cubicBezTo>
                  <a:close/>
                  <a:moveTo>
                    <a:pt x="10431" y="0"/>
                  </a:moveTo>
                  <a:cubicBezTo>
                    <a:pt x="9921" y="0"/>
                    <a:pt x="9408" y="53"/>
                    <a:pt x="8907" y="157"/>
                  </a:cubicBezTo>
                  <a:cubicBezTo>
                    <a:pt x="8107" y="357"/>
                    <a:pt x="7806" y="590"/>
                    <a:pt x="7373" y="590"/>
                  </a:cubicBezTo>
                  <a:cubicBezTo>
                    <a:pt x="7350" y="592"/>
                    <a:pt x="7327" y="593"/>
                    <a:pt x="7304" y="593"/>
                  </a:cubicBezTo>
                  <a:cubicBezTo>
                    <a:pt x="6932" y="593"/>
                    <a:pt x="6591" y="345"/>
                    <a:pt x="5805" y="157"/>
                  </a:cubicBezTo>
                  <a:cubicBezTo>
                    <a:pt x="5280" y="76"/>
                    <a:pt x="4755" y="32"/>
                    <a:pt x="4229" y="32"/>
                  </a:cubicBezTo>
                  <a:cubicBezTo>
                    <a:pt x="3887" y="32"/>
                    <a:pt x="3545" y="51"/>
                    <a:pt x="3203" y="90"/>
                  </a:cubicBezTo>
                  <a:lnTo>
                    <a:pt x="2936" y="123"/>
                  </a:lnTo>
                  <a:lnTo>
                    <a:pt x="334" y="991"/>
                  </a:lnTo>
                  <a:cubicBezTo>
                    <a:pt x="234" y="1158"/>
                    <a:pt x="101" y="1324"/>
                    <a:pt x="1" y="1491"/>
                  </a:cubicBezTo>
                  <a:cubicBezTo>
                    <a:pt x="101" y="1524"/>
                    <a:pt x="168" y="1591"/>
                    <a:pt x="268" y="1625"/>
                  </a:cubicBezTo>
                  <a:lnTo>
                    <a:pt x="2769" y="824"/>
                  </a:lnTo>
                  <a:lnTo>
                    <a:pt x="2870" y="957"/>
                  </a:lnTo>
                  <a:cubicBezTo>
                    <a:pt x="2903" y="1024"/>
                    <a:pt x="2936" y="1091"/>
                    <a:pt x="2936" y="1158"/>
                  </a:cubicBezTo>
                  <a:cubicBezTo>
                    <a:pt x="3003" y="1558"/>
                    <a:pt x="3070" y="1991"/>
                    <a:pt x="3203" y="2392"/>
                  </a:cubicBezTo>
                  <a:cubicBezTo>
                    <a:pt x="3270" y="2559"/>
                    <a:pt x="3403" y="2725"/>
                    <a:pt x="3537" y="2859"/>
                  </a:cubicBezTo>
                  <a:cubicBezTo>
                    <a:pt x="3570" y="2892"/>
                    <a:pt x="3637" y="2925"/>
                    <a:pt x="3703" y="2992"/>
                  </a:cubicBezTo>
                  <a:lnTo>
                    <a:pt x="3804" y="3026"/>
                  </a:lnTo>
                  <a:cubicBezTo>
                    <a:pt x="3870" y="3092"/>
                    <a:pt x="3970" y="3126"/>
                    <a:pt x="4070" y="3159"/>
                  </a:cubicBezTo>
                  <a:lnTo>
                    <a:pt x="4304" y="3159"/>
                  </a:lnTo>
                  <a:lnTo>
                    <a:pt x="4537" y="3192"/>
                  </a:lnTo>
                  <a:lnTo>
                    <a:pt x="4804" y="3192"/>
                  </a:lnTo>
                  <a:cubicBezTo>
                    <a:pt x="5872" y="3192"/>
                    <a:pt x="6339" y="2725"/>
                    <a:pt x="6606" y="2258"/>
                  </a:cubicBezTo>
                  <a:cubicBezTo>
                    <a:pt x="6906" y="1791"/>
                    <a:pt x="6872" y="1124"/>
                    <a:pt x="7373" y="1124"/>
                  </a:cubicBezTo>
                  <a:lnTo>
                    <a:pt x="7439" y="1124"/>
                  </a:lnTo>
                  <a:cubicBezTo>
                    <a:pt x="7806" y="1191"/>
                    <a:pt x="7740" y="1791"/>
                    <a:pt x="7973" y="2258"/>
                  </a:cubicBezTo>
                  <a:cubicBezTo>
                    <a:pt x="8040" y="2425"/>
                    <a:pt x="8140" y="2592"/>
                    <a:pt x="8307" y="2725"/>
                  </a:cubicBezTo>
                  <a:cubicBezTo>
                    <a:pt x="8307" y="2759"/>
                    <a:pt x="8340" y="2792"/>
                    <a:pt x="8373" y="2792"/>
                  </a:cubicBezTo>
                  <a:lnTo>
                    <a:pt x="8407" y="2825"/>
                  </a:lnTo>
                  <a:lnTo>
                    <a:pt x="8474" y="2859"/>
                  </a:lnTo>
                  <a:lnTo>
                    <a:pt x="8507" y="2892"/>
                  </a:lnTo>
                  <a:lnTo>
                    <a:pt x="8540" y="2925"/>
                  </a:lnTo>
                  <a:lnTo>
                    <a:pt x="8607" y="2925"/>
                  </a:lnTo>
                  <a:cubicBezTo>
                    <a:pt x="8740" y="2992"/>
                    <a:pt x="8874" y="3059"/>
                    <a:pt x="9041" y="3092"/>
                  </a:cubicBezTo>
                  <a:lnTo>
                    <a:pt x="9074" y="3092"/>
                  </a:lnTo>
                  <a:cubicBezTo>
                    <a:pt x="9241" y="3126"/>
                    <a:pt x="9408" y="3126"/>
                    <a:pt x="9574" y="3126"/>
                  </a:cubicBezTo>
                  <a:cubicBezTo>
                    <a:pt x="9627" y="3131"/>
                    <a:pt x="9679" y="3133"/>
                    <a:pt x="9730" y="3133"/>
                  </a:cubicBezTo>
                  <a:cubicBezTo>
                    <a:pt x="10334" y="3133"/>
                    <a:pt x="10865" y="2781"/>
                    <a:pt x="11142" y="2258"/>
                  </a:cubicBezTo>
                  <a:cubicBezTo>
                    <a:pt x="11309" y="1858"/>
                    <a:pt x="11409" y="1424"/>
                    <a:pt x="11476" y="991"/>
                  </a:cubicBezTo>
                  <a:cubicBezTo>
                    <a:pt x="11509" y="924"/>
                    <a:pt x="11542" y="891"/>
                    <a:pt x="11609" y="824"/>
                  </a:cubicBezTo>
                  <a:cubicBezTo>
                    <a:pt x="11709" y="757"/>
                    <a:pt x="11776" y="624"/>
                    <a:pt x="11843" y="490"/>
                  </a:cubicBezTo>
                  <a:cubicBezTo>
                    <a:pt x="11876" y="324"/>
                    <a:pt x="11776" y="157"/>
                    <a:pt x="11609" y="90"/>
                  </a:cubicBezTo>
                  <a:lnTo>
                    <a:pt x="11342" y="57"/>
                  </a:lnTo>
                  <a:cubicBezTo>
                    <a:pt x="11042" y="19"/>
                    <a:pt x="10737" y="0"/>
                    <a:pt x="10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58;p48">
              <a:extLst>
                <a:ext uri="{FF2B5EF4-FFF2-40B4-BE49-F238E27FC236}">
                  <a16:creationId xmlns:a16="http://schemas.microsoft.com/office/drawing/2014/main" id="{8CED4518-D26F-41E9-A08F-549469CD36DC}"/>
                </a:ext>
              </a:extLst>
            </p:cNvPr>
            <p:cNvSpPr/>
            <p:nvPr/>
          </p:nvSpPr>
          <p:spPr>
            <a:xfrm>
              <a:off x="2835525" y="1971775"/>
              <a:ext cx="26725" cy="26050"/>
            </a:xfrm>
            <a:custGeom>
              <a:avLst/>
              <a:gdLst/>
              <a:ahLst/>
              <a:cxnLst/>
              <a:rect l="l" t="t" r="r" b="b"/>
              <a:pathLst>
                <a:path w="1069" h="1042" extrusionOk="0">
                  <a:moveTo>
                    <a:pt x="559" y="0"/>
                  </a:moveTo>
                  <a:cubicBezTo>
                    <a:pt x="540" y="0"/>
                    <a:pt x="521" y="1"/>
                    <a:pt x="501" y="4"/>
                  </a:cubicBezTo>
                  <a:cubicBezTo>
                    <a:pt x="201" y="70"/>
                    <a:pt x="1" y="304"/>
                    <a:pt x="34" y="604"/>
                  </a:cubicBezTo>
                  <a:cubicBezTo>
                    <a:pt x="65" y="851"/>
                    <a:pt x="268" y="1041"/>
                    <a:pt x="510" y="1041"/>
                  </a:cubicBezTo>
                  <a:cubicBezTo>
                    <a:pt x="529" y="1041"/>
                    <a:pt x="548" y="1040"/>
                    <a:pt x="568" y="1038"/>
                  </a:cubicBezTo>
                  <a:cubicBezTo>
                    <a:pt x="868" y="1004"/>
                    <a:pt x="1068" y="738"/>
                    <a:pt x="1035" y="471"/>
                  </a:cubicBezTo>
                  <a:lnTo>
                    <a:pt x="1035" y="437"/>
                  </a:lnTo>
                  <a:cubicBezTo>
                    <a:pt x="1004" y="190"/>
                    <a:pt x="801"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59;p48">
              <a:extLst>
                <a:ext uri="{FF2B5EF4-FFF2-40B4-BE49-F238E27FC236}">
                  <a16:creationId xmlns:a16="http://schemas.microsoft.com/office/drawing/2014/main" id="{58AA8A26-D7E5-45E8-9824-0F939EB0E74C}"/>
                </a:ext>
              </a:extLst>
            </p:cNvPr>
            <p:cNvSpPr/>
            <p:nvPr/>
          </p:nvSpPr>
          <p:spPr>
            <a:xfrm>
              <a:off x="2857200" y="2068600"/>
              <a:ext cx="47575" cy="29675"/>
            </a:xfrm>
            <a:custGeom>
              <a:avLst/>
              <a:gdLst/>
              <a:ahLst/>
              <a:cxnLst/>
              <a:rect l="l" t="t" r="r" b="b"/>
              <a:pathLst>
                <a:path w="1903" h="1187" extrusionOk="0">
                  <a:moveTo>
                    <a:pt x="101" y="0"/>
                  </a:moveTo>
                  <a:lnTo>
                    <a:pt x="101" y="0"/>
                  </a:lnTo>
                  <a:cubicBezTo>
                    <a:pt x="1" y="500"/>
                    <a:pt x="301" y="1034"/>
                    <a:pt x="802" y="1168"/>
                  </a:cubicBezTo>
                  <a:lnTo>
                    <a:pt x="835" y="1168"/>
                  </a:lnTo>
                  <a:cubicBezTo>
                    <a:pt x="900" y="1181"/>
                    <a:pt x="964" y="1187"/>
                    <a:pt x="1026" y="1187"/>
                  </a:cubicBezTo>
                  <a:cubicBezTo>
                    <a:pt x="1450" y="1187"/>
                    <a:pt x="1815" y="903"/>
                    <a:pt x="1902" y="467"/>
                  </a:cubicBezTo>
                  <a:lnTo>
                    <a:pt x="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0;p48">
              <a:extLst>
                <a:ext uri="{FF2B5EF4-FFF2-40B4-BE49-F238E27FC236}">
                  <a16:creationId xmlns:a16="http://schemas.microsoft.com/office/drawing/2014/main" id="{A8B7A3E5-DC87-4C12-B067-F009DE79A41B}"/>
                </a:ext>
              </a:extLst>
            </p:cNvPr>
            <p:cNvSpPr/>
            <p:nvPr/>
          </p:nvSpPr>
          <p:spPr>
            <a:xfrm>
              <a:off x="2946450" y="1925625"/>
              <a:ext cx="30050" cy="17900"/>
            </a:xfrm>
            <a:custGeom>
              <a:avLst/>
              <a:gdLst/>
              <a:ahLst/>
              <a:cxnLst/>
              <a:rect l="l" t="t" r="r" b="b"/>
              <a:pathLst>
                <a:path w="1202" h="716" extrusionOk="0">
                  <a:moveTo>
                    <a:pt x="535" y="0"/>
                  </a:moveTo>
                  <a:cubicBezTo>
                    <a:pt x="284" y="0"/>
                    <a:pt x="57" y="159"/>
                    <a:pt x="0" y="415"/>
                  </a:cubicBezTo>
                  <a:lnTo>
                    <a:pt x="1134" y="716"/>
                  </a:lnTo>
                  <a:cubicBezTo>
                    <a:pt x="1201" y="382"/>
                    <a:pt x="1001" y="82"/>
                    <a:pt x="667" y="15"/>
                  </a:cubicBezTo>
                  <a:cubicBezTo>
                    <a:pt x="623" y="5"/>
                    <a:pt x="579" y="0"/>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1;p48">
              <a:extLst>
                <a:ext uri="{FF2B5EF4-FFF2-40B4-BE49-F238E27FC236}">
                  <a16:creationId xmlns:a16="http://schemas.microsoft.com/office/drawing/2014/main" id="{1279DCBF-C5F0-4A08-A1A4-7D9592293DAC}"/>
                </a:ext>
              </a:extLst>
            </p:cNvPr>
            <p:cNvSpPr/>
            <p:nvPr/>
          </p:nvSpPr>
          <p:spPr>
            <a:xfrm>
              <a:off x="2814675" y="1927050"/>
              <a:ext cx="30050" cy="20650"/>
            </a:xfrm>
            <a:custGeom>
              <a:avLst/>
              <a:gdLst/>
              <a:ahLst/>
              <a:cxnLst/>
              <a:rect l="l" t="t" r="r" b="b"/>
              <a:pathLst>
                <a:path w="1202" h="826" extrusionOk="0">
                  <a:moveTo>
                    <a:pt x="685" y="0"/>
                  </a:moveTo>
                  <a:cubicBezTo>
                    <a:pt x="599" y="0"/>
                    <a:pt x="512" y="19"/>
                    <a:pt x="434" y="58"/>
                  </a:cubicBezTo>
                  <a:lnTo>
                    <a:pt x="401" y="58"/>
                  </a:lnTo>
                  <a:cubicBezTo>
                    <a:pt x="134" y="191"/>
                    <a:pt x="1" y="558"/>
                    <a:pt x="168" y="825"/>
                  </a:cubicBezTo>
                  <a:lnTo>
                    <a:pt x="1202" y="325"/>
                  </a:lnTo>
                  <a:cubicBezTo>
                    <a:pt x="1107" y="112"/>
                    <a:pt x="89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2;p48">
              <a:extLst>
                <a:ext uri="{FF2B5EF4-FFF2-40B4-BE49-F238E27FC236}">
                  <a16:creationId xmlns:a16="http://schemas.microsoft.com/office/drawing/2014/main" id="{CFFDBECB-1CB3-42BD-9ED2-72109A607A94}"/>
                </a:ext>
              </a:extLst>
            </p:cNvPr>
            <p:cNvSpPr/>
            <p:nvPr/>
          </p:nvSpPr>
          <p:spPr>
            <a:xfrm>
              <a:off x="2940600" y="1971750"/>
              <a:ext cx="26725" cy="25225"/>
            </a:xfrm>
            <a:custGeom>
              <a:avLst/>
              <a:gdLst/>
              <a:ahLst/>
              <a:cxnLst/>
              <a:rect l="l" t="t" r="r" b="b"/>
              <a:pathLst>
                <a:path w="1069" h="1009" extrusionOk="0">
                  <a:moveTo>
                    <a:pt x="568" y="0"/>
                  </a:moveTo>
                  <a:cubicBezTo>
                    <a:pt x="546" y="0"/>
                    <a:pt x="524" y="2"/>
                    <a:pt x="501" y="5"/>
                  </a:cubicBezTo>
                  <a:cubicBezTo>
                    <a:pt x="201" y="38"/>
                    <a:pt x="1" y="272"/>
                    <a:pt x="34" y="572"/>
                  </a:cubicBezTo>
                  <a:cubicBezTo>
                    <a:pt x="65" y="819"/>
                    <a:pt x="296" y="1009"/>
                    <a:pt x="542" y="1009"/>
                  </a:cubicBezTo>
                  <a:cubicBezTo>
                    <a:pt x="562" y="1009"/>
                    <a:pt x="582" y="1008"/>
                    <a:pt x="601" y="1005"/>
                  </a:cubicBezTo>
                  <a:cubicBezTo>
                    <a:pt x="868" y="972"/>
                    <a:pt x="1068" y="739"/>
                    <a:pt x="1068" y="438"/>
                  </a:cubicBezTo>
                  <a:cubicBezTo>
                    <a:pt x="1068" y="438"/>
                    <a:pt x="1068" y="438"/>
                    <a:pt x="1035" y="405"/>
                  </a:cubicBezTo>
                  <a:cubicBezTo>
                    <a:pt x="1004" y="161"/>
                    <a:pt x="806"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3;p48">
              <a:extLst>
                <a:ext uri="{FF2B5EF4-FFF2-40B4-BE49-F238E27FC236}">
                  <a16:creationId xmlns:a16="http://schemas.microsoft.com/office/drawing/2014/main" id="{A6DBDC2E-2992-4F39-BFDB-8BC68EEC5A38}"/>
                </a:ext>
              </a:extLst>
            </p:cNvPr>
            <p:cNvSpPr/>
            <p:nvPr/>
          </p:nvSpPr>
          <p:spPr>
            <a:xfrm>
              <a:off x="2903900" y="1980200"/>
              <a:ext cx="42575" cy="70900"/>
            </a:xfrm>
            <a:custGeom>
              <a:avLst/>
              <a:gdLst/>
              <a:ahLst/>
              <a:cxnLst/>
              <a:rect l="l" t="t" r="r" b="b"/>
              <a:pathLst>
                <a:path w="1703" h="2836" extrusionOk="0">
                  <a:moveTo>
                    <a:pt x="1" y="0"/>
                  </a:moveTo>
                  <a:lnTo>
                    <a:pt x="201" y="2836"/>
                  </a:lnTo>
                  <a:lnTo>
                    <a:pt x="1702" y="226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4;p48">
              <a:extLst>
                <a:ext uri="{FF2B5EF4-FFF2-40B4-BE49-F238E27FC236}">
                  <a16:creationId xmlns:a16="http://schemas.microsoft.com/office/drawing/2014/main" id="{B7CB51FB-697B-450C-948D-EDBAD7535293}"/>
                </a:ext>
              </a:extLst>
            </p:cNvPr>
            <p:cNvSpPr/>
            <p:nvPr/>
          </p:nvSpPr>
          <p:spPr>
            <a:xfrm>
              <a:off x="2767975" y="2107775"/>
              <a:ext cx="109275" cy="64250"/>
            </a:xfrm>
            <a:custGeom>
              <a:avLst/>
              <a:gdLst/>
              <a:ahLst/>
              <a:cxnLst/>
              <a:rect l="l" t="t" r="r" b="b"/>
              <a:pathLst>
                <a:path w="4371" h="2570" extrusionOk="0">
                  <a:moveTo>
                    <a:pt x="1" y="1"/>
                  </a:moveTo>
                  <a:lnTo>
                    <a:pt x="1" y="1"/>
                  </a:lnTo>
                  <a:cubicBezTo>
                    <a:pt x="168" y="568"/>
                    <a:pt x="534" y="1068"/>
                    <a:pt x="1035" y="1402"/>
                  </a:cubicBezTo>
                  <a:cubicBezTo>
                    <a:pt x="1835" y="2002"/>
                    <a:pt x="4371" y="2569"/>
                    <a:pt x="4371" y="2569"/>
                  </a:cubicBezTo>
                  <a:lnTo>
                    <a:pt x="4371" y="1836"/>
                  </a:lnTo>
                  <a:cubicBezTo>
                    <a:pt x="3136" y="1669"/>
                    <a:pt x="468" y="96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65;p48">
              <a:extLst>
                <a:ext uri="{FF2B5EF4-FFF2-40B4-BE49-F238E27FC236}">
                  <a16:creationId xmlns:a16="http://schemas.microsoft.com/office/drawing/2014/main" id="{1AD42F07-8ED2-49BF-A235-B586835C477F}"/>
                </a:ext>
              </a:extLst>
            </p:cNvPr>
            <p:cNvSpPr/>
            <p:nvPr/>
          </p:nvSpPr>
          <p:spPr>
            <a:xfrm>
              <a:off x="2653725" y="1779000"/>
              <a:ext cx="331925" cy="217900"/>
            </a:xfrm>
            <a:custGeom>
              <a:avLst/>
              <a:gdLst/>
              <a:ahLst/>
              <a:cxnLst/>
              <a:rect l="l" t="t" r="r" b="b"/>
              <a:pathLst>
                <a:path w="13277" h="8716" extrusionOk="0">
                  <a:moveTo>
                    <a:pt x="8415" y="0"/>
                  </a:moveTo>
                  <a:cubicBezTo>
                    <a:pt x="7297" y="0"/>
                    <a:pt x="6058" y="230"/>
                    <a:pt x="4871" y="743"/>
                  </a:cubicBezTo>
                  <a:cubicBezTo>
                    <a:pt x="2569" y="1710"/>
                    <a:pt x="535" y="3145"/>
                    <a:pt x="201" y="5246"/>
                  </a:cubicBezTo>
                  <a:cubicBezTo>
                    <a:pt x="1" y="6447"/>
                    <a:pt x="268" y="7681"/>
                    <a:pt x="935" y="8715"/>
                  </a:cubicBezTo>
                  <a:cubicBezTo>
                    <a:pt x="1260" y="8363"/>
                    <a:pt x="1695" y="8187"/>
                    <a:pt x="2133" y="8187"/>
                  </a:cubicBezTo>
                  <a:cubicBezTo>
                    <a:pt x="2235" y="8187"/>
                    <a:pt x="2336" y="8196"/>
                    <a:pt x="2436" y="8215"/>
                  </a:cubicBezTo>
                  <a:cubicBezTo>
                    <a:pt x="2569" y="8248"/>
                    <a:pt x="2703" y="8282"/>
                    <a:pt x="2803" y="8315"/>
                  </a:cubicBezTo>
                  <a:cubicBezTo>
                    <a:pt x="3370" y="7448"/>
                    <a:pt x="4104" y="6714"/>
                    <a:pt x="5004" y="6180"/>
                  </a:cubicBezTo>
                  <a:cubicBezTo>
                    <a:pt x="6405" y="5313"/>
                    <a:pt x="8007" y="4779"/>
                    <a:pt x="9641" y="4612"/>
                  </a:cubicBezTo>
                  <a:cubicBezTo>
                    <a:pt x="10007" y="4575"/>
                    <a:pt x="10338" y="4559"/>
                    <a:pt x="10637" y="4559"/>
                  </a:cubicBezTo>
                  <a:cubicBezTo>
                    <a:pt x="12764" y="4559"/>
                    <a:pt x="13277" y="5380"/>
                    <a:pt x="13277" y="5380"/>
                  </a:cubicBezTo>
                  <a:cubicBezTo>
                    <a:pt x="13244" y="5280"/>
                    <a:pt x="12943" y="2111"/>
                    <a:pt x="11743" y="1010"/>
                  </a:cubicBezTo>
                  <a:cubicBezTo>
                    <a:pt x="11069" y="374"/>
                    <a:pt x="9841"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66;p48">
              <a:extLst>
                <a:ext uri="{FF2B5EF4-FFF2-40B4-BE49-F238E27FC236}">
                  <a16:creationId xmlns:a16="http://schemas.microsoft.com/office/drawing/2014/main" id="{72E746AB-911E-40AE-A6A6-519785A0DC3A}"/>
                </a:ext>
              </a:extLst>
            </p:cNvPr>
            <p:cNvSpPr/>
            <p:nvPr/>
          </p:nvSpPr>
          <p:spPr>
            <a:xfrm>
              <a:off x="2807175" y="2400500"/>
              <a:ext cx="351950" cy="517050"/>
            </a:xfrm>
            <a:custGeom>
              <a:avLst/>
              <a:gdLst/>
              <a:ahLst/>
              <a:cxnLst/>
              <a:rect l="l" t="t" r="r" b="b"/>
              <a:pathLst>
                <a:path w="14078" h="20682" extrusionOk="0">
                  <a:moveTo>
                    <a:pt x="13810" y="0"/>
                  </a:moveTo>
                  <a:lnTo>
                    <a:pt x="1768" y="4237"/>
                  </a:lnTo>
                  <a:lnTo>
                    <a:pt x="1" y="20382"/>
                  </a:lnTo>
                  <a:lnTo>
                    <a:pt x="267" y="20682"/>
                  </a:lnTo>
                  <a:lnTo>
                    <a:pt x="11709" y="16412"/>
                  </a:lnTo>
                  <a:lnTo>
                    <a:pt x="14077" y="267"/>
                  </a:lnTo>
                  <a:lnTo>
                    <a:pt x="1381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67;p48">
              <a:extLst>
                <a:ext uri="{FF2B5EF4-FFF2-40B4-BE49-F238E27FC236}">
                  <a16:creationId xmlns:a16="http://schemas.microsoft.com/office/drawing/2014/main" id="{FD0A1B7B-6611-4F62-B398-AD13DF167320}"/>
                </a:ext>
              </a:extLst>
            </p:cNvPr>
            <p:cNvSpPr/>
            <p:nvPr/>
          </p:nvSpPr>
          <p:spPr>
            <a:xfrm>
              <a:off x="2807175" y="2506400"/>
              <a:ext cx="50900" cy="411150"/>
            </a:xfrm>
            <a:custGeom>
              <a:avLst/>
              <a:gdLst/>
              <a:ahLst/>
              <a:cxnLst/>
              <a:rect l="l" t="t" r="r" b="b"/>
              <a:pathLst>
                <a:path w="2036" h="16446" extrusionOk="0">
                  <a:moveTo>
                    <a:pt x="1768" y="1"/>
                  </a:moveTo>
                  <a:lnTo>
                    <a:pt x="1" y="16146"/>
                  </a:lnTo>
                  <a:lnTo>
                    <a:pt x="267" y="16446"/>
                  </a:lnTo>
                  <a:lnTo>
                    <a:pt x="2035" y="301"/>
                  </a:ln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68;p48">
              <a:extLst>
                <a:ext uri="{FF2B5EF4-FFF2-40B4-BE49-F238E27FC236}">
                  <a16:creationId xmlns:a16="http://schemas.microsoft.com/office/drawing/2014/main" id="{497DF5F6-6B4D-4110-8625-2C7246BEC35C}"/>
                </a:ext>
              </a:extLst>
            </p:cNvPr>
            <p:cNvSpPr/>
            <p:nvPr/>
          </p:nvSpPr>
          <p:spPr>
            <a:xfrm>
              <a:off x="2928100" y="2465450"/>
              <a:ext cx="143200" cy="66000"/>
            </a:xfrm>
            <a:custGeom>
              <a:avLst/>
              <a:gdLst/>
              <a:ahLst/>
              <a:cxnLst/>
              <a:rect l="l" t="t" r="r" b="b"/>
              <a:pathLst>
                <a:path w="5728" h="2640" extrusionOk="0">
                  <a:moveTo>
                    <a:pt x="5517" y="0"/>
                  </a:moveTo>
                  <a:cubicBezTo>
                    <a:pt x="5254" y="0"/>
                    <a:pt x="4745" y="155"/>
                    <a:pt x="4137" y="438"/>
                  </a:cubicBezTo>
                  <a:lnTo>
                    <a:pt x="1968" y="1138"/>
                  </a:lnTo>
                  <a:cubicBezTo>
                    <a:pt x="1034" y="1572"/>
                    <a:pt x="167" y="1872"/>
                    <a:pt x="100" y="2139"/>
                  </a:cubicBezTo>
                  <a:lnTo>
                    <a:pt x="0" y="2639"/>
                  </a:lnTo>
                  <a:lnTo>
                    <a:pt x="5604" y="605"/>
                  </a:lnTo>
                  <a:lnTo>
                    <a:pt x="5704" y="138"/>
                  </a:lnTo>
                  <a:cubicBezTo>
                    <a:pt x="5728" y="45"/>
                    <a:pt x="5658" y="0"/>
                    <a:pt x="5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69;p48">
              <a:extLst>
                <a:ext uri="{FF2B5EF4-FFF2-40B4-BE49-F238E27FC236}">
                  <a16:creationId xmlns:a16="http://schemas.microsoft.com/office/drawing/2014/main" id="{AEDDB259-A153-447D-AACD-E8704C8CBDE8}"/>
                </a:ext>
              </a:extLst>
            </p:cNvPr>
            <p:cNvSpPr/>
            <p:nvPr/>
          </p:nvSpPr>
          <p:spPr>
            <a:xfrm>
              <a:off x="2931425" y="2421500"/>
              <a:ext cx="155550" cy="65750"/>
            </a:xfrm>
            <a:custGeom>
              <a:avLst/>
              <a:gdLst/>
              <a:ahLst/>
              <a:cxnLst/>
              <a:rect l="l" t="t" r="r" b="b"/>
              <a:pathLst>
                <a:path w="6222" h="2630" extrusionOk="0">
                  <a:moveTo>
                    <a:pt x="4435" y="0"/>
                  </a:moveTo>
                  <a:cubicBezTo>
                    <a:pt x="4233" y="0"/>
                    <a:pt x="3945" y="44"/>
                    <a:pt x="3537" y="161"/>
                  </a:cubicBezTo>
                  <a:cubicBezTo>
                    <a:pt x="1702" y="628"/>
                    <a:pt x="1669" y="1529"/>
                    <a:pt x="1669" y="1529"/>
                  </a:cubicBezTo>
                  <a:cubicBezTo>
                    <a:pt x="1402" y="1662"/>
                    <a:pt x="1102" y="1762"/>
                    <a:pt x="801" y="1862"/>
                  </a:cubicBezTo>
                  <a:cubicBezTo>
                    <a:pt x="201" y="2062"/>
                    <a:pt x="134" y="2162"/>
                    <a:pt x="101" y="2329"/>
                  </a:cubicBezTo>
                  <a:lnTo>
                    <a:pt x="1" y="2629"/>
                  </a:lnTo>
                  <a:lnTo>
                    <a:pt x="6138" y="495"/>
                  </a:lnTo>
                  <a:cubicBezTo>
                    <a:pt x="6138" y="495"/>
                    <a:pt x="6172" y="394"/>
                    <a:pt x="6205" y="194"/>
                  </a:cubicBezTo>
                  <a:cubicBezTo>
                    <a:pt x="6222" y="111"/>
                    <a:pt x="6163" y="78"/>
                    <a:pt x="6051" y="78"/>
                  </a:cubicBezTo>
                  <a:cubicBezTo>
                    <a:pt x="5938" y="78"/>
                    <a:pt x="5772" y="111"/>
                    <a:pt x="5571" y="161"/>
                  </a:cubicBezTo>
                  <a:lnTo>
                    <a:pt x="4871" y="394"/>
                  </a:lnTo>
                  <a:cubicBezTo>
                    <a:pt x="4871" y="394"/>
                    <a:pt x="5040" y="0"/>
                    <a:pt x="4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0;p48">
              <a:extLst>
                <a:ext uri="{FF2B5EF4-FFF2-40B4-BE49-F238E27FC236}">
                  <a16:creationId xmlns:a16="http://schemas.microsoft.com/office/drawing/2014/main" id="{42979AD4-59FA-4CAA-ACE8-DFE2331DADF0}"/>
                </a:ext>
              </a:extLst>
            </p:cNvPr>
            <p:cNvSpPr/>
            <p:nvPr/>
          </p:nvSpPr>
          <p:spPr>
            <a:xfrm>
              <a:off x="2947275" y="2434675"/>
              <a:ext cx="127625" cy="82600"/>
            </a:xfrm>
            <a:custGeom>
              <a:avLst/>
              <a:gdLst/>
              <a:ahLst/>
              <a:cxnLst/>
              <a:rect l="l" t="t" r="r" b="b"/>
              <a:pathLst>
                <a:path w="5105" h="3304" extrusionOk="0">
                  <a:moveTo>
                    <a:pt x="5104" y="1"/>
                  </a:moveTo>
                  <a:lnTo>
                    <a:pt x="134" y="1836"/>
                  </a:lnTo>
                  <a:lnTo>
                    <a:pt x="1" y="2403"/>
                  </a:lnTo>
                  <a:cubicBezTo>
                    <a:pt x="278" y="2281"/>
                    <a:pt x="528" y="2223"/>
                    <a:pt x="700" y="2223"/>
                  </a:cubicBezTo>
                  <a:cubicBezTo>
                    <a:pt x="859" y="2223"/>
                    <a:pt x="951" y="2273"/>
                    <a:pt x="935" y="2369"/>
                  </a:cubicBezTo>
                  <a:cubicBezTo>
                    <a:pt x="901" y="2603"/>
                    <a:pt x="701" y="3303"/>
                    <a:pt x="701" y="3303"/>
                  </a:cubicBezTo>
                  <a:lnTo>
                    <a:pt x="3903" y="2036"/>
                  </a:lnTo>
                  <a:cubicBezTo>
                    <a:pt x="3937" y="1836"/>
                    <a:pt x="3970" y="1602"/>
                    <a:pt x="4037" y="1402"/>
                  </a:cubicBezTo>
                  <a:cubicBezTo>
                    <a:pt x="4103" y="968"/>
                    <a:pt x="4337" y="868"/>
                    <a:pt x="4904" y="601"/>
                  </a:cubicBezTo>
                  <a:lnTo>
                    <a:pt x="5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1;p48">
              <a:extLst>
                <a:ext uri="{FF2B5EF4-FFF2-40B4-BE49-F238E27FC236}">
                  <a16:creationId xmlns:a16="http://schemas.microsoft.com/office/drawing/2014/main" id="{EAB50E5C-CD53-4D38-942C-0547FB867F45}"/>
                </a:ext>
              </a:extLst>
            </p:cNvPr>
            <p:cNvSpPr/>
            <p:nvPr/>
          </p:nvSpPr>
          <p:spPr>
            <a:xfrm>
              <a:off x="2932275" y="2465450"/>
              <a:ext cx="143200" cy="66000"/>
            </a:xfrm>
            <a:custGeom>
              <a:avLst/>
              <a:gdLst/>
              <a:ahLst/>
              <a:cxnLst/>
              <a:rect l="l" t="t" r="r" b="b"/>
              <a:pathLst>
                <a:path w="5728" h="2640" extrusionOk="0">
                  <a:moveTo>
                    <a:pt x="5517" y="0"/>
                  </a:moveTo>
                  <a:cubicBezTo>
                    <a:pt x="5254" y="0"/>
                    <a:pt x="4745" y="155"/>
                    <a:pt x="4136" y="438"/>
                  </a:cubicBezTo>
                  <a:lnTo>
                    <a:pt x="1968" y="1138"/>
                  </a:lnTo>
                  <a:cubicBezTo>
                    <a:pt x="1034" y="1572"/>
                    <a:pt x="167" y="1872"/>
                    <a:pt x="100" y="2139"/>
                  </a:cubicBezTo>
                  <a:lnTo>
                    <a:pt x="0" y="2639"/>
                  </a:lnTo>
                  <a:lnTo>
                    <a:pt x="0" y="2639"/>
                  </a:lnTo>
                  <a:lnTo>
                    <a:pt x="5604" y="638"/>
                  </a:lnTo>
                  <a:lnTo>
                    <a:pt x="5704" y="138"/>
                  </a:lnTo>
                  <a:cubicBezTo>
                    <a:pt x="5727" y="45"/>
                    <a:pt x="5657" y="0"/>
                    <a:pt x="5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2;p48">
              <a:extLst>
                <a:ext uri="{FF2B5EF4-FFF2-40B4-BE49-F238E27FC236}">
                  <a16:creationId xmlns:a16="http://schemas.microsoft.com/office/drawing/2014/main" id="{E18D078C-6B17-4438-BD3D-4E000D578E47}"/>
                </a:ext>
              </a:extLst>
            </p:cNvPr>
            <p:cNvSpPr/>
            <p:nvPr/>
          </p:nvSpPr>
          <p:spPr>
            <a:xfrm>
              <a:off x="2420225" y="2203675"/>
              <a:ext cx="576275" cy="598825"/>
            </a:xfrm>
            <a:custGeom>
              <a:avLst/>
              <a:gdLst/>
              <a:ahLst/>
              <a:cxnLst/>
              <a:rect l="l" t="t" r="r" b="b"/>
              <a:pathLst>
                <a:path w="23051" h="23953" extrusionOk="0">
                  <a:moveTo>
                    <a:pt x="9941" y="1"/>
                  </a:moveTo>
                  <a:cubicBezTo>
                    <a:pt x="7239" y="1"/>
                    <a:pt x="5772" y="668"/>
                    <a:pt x="4604" y="3804"/>
                  </a:cubicBezTo>
                  <a:cubicBezTo>
                    <a:pt x="3770" y="5939"/>
                    <a:pt x="268" y="16112"/>
                    <a:pt x="134" y="17647"/>
                  </a:cubicBezTo>
                  <a:cubicBezTo>
                    <a:pt x="1" y="19181"/>
                    <a:pt x="701" y="19815"/>
                    <a:pt x="2236" y="20482"/>
                  </a:cubicBezTo>
                  <a:cubicBezTo>
                    <a:pt x="3737" y="21149"/>
                    <a:pt x="7306" y="22017"/>
                    <a:pt x="10575" y="22884"/>
                  </a:cubicBezTo>
                  <a:cubicBezTo>
                    <a:pt x="12176" y="23351"/>
                    <a:pt x="13811" y="23685"/>
                    <a:pt x="15479" y="23851"/>
                  </a:cubicBezTo>
                  <a:cubicBezTo>
                    <a:pt x="16327" y="23917"/>
                    <a:pt x="17072" y="23953"/>
                    <a:pt x="17728" y="23953"/>
                  </a:cubicBezTo>
                  <a:cubicBezTo>
                    <a:pt x="20065" y="23953"/>
                    <a:pt x="21265" y="23504"/>
                    <a:pt x="21916" y="22384"/>
                  </a:cubicBezTo>
                  <a:cubicBezTo>
                    <a:pt x="23051" y="20406"/>
                    <a:pt x="22511" y="19417"/>
                    <a:pt x="21006" y="19417"/>
                  </a:cubicBezTo>
                  <a:cubicBezTo>
                    <a:pt x="20785" y="19417"/>
                    <a:pt x="20543" y="19439"/>
                    <a:pt x="20282" y="19482"/>
                  </a:cubicBezTo>
                  <a:cubicBezTo>
                    <a:pt x="19777" y="19562"/>
                    <a:pt x="19260" y="19606"/>
                    <a:pt x="18738" y="19606"/>
                  </a:cubicBezTo>
                  <a:cubicBezTo>
                    <a:pt x="18398" y="19606"/>
                    <a:pt x="18056" y="19588"/>
                    <a:pt x="17713" y="19548"/>
                  </a:cubicBezTo>
                  <a:cubicBezTo>
                    <a:pt x="18080" y="19381"/>
                    <a:pt x="18481" y="19148"/>
                    <a:pt x="18814" y="18881"/>
                  </a:cubicBezTo>
                  <a:cubicBezTo>
                    <a:pt x="19181" y="18581"/>
                    <a:pt x="19281" y="18081"/>
                    <a:pt x="19048" y="17680"/>
                  </a:cubicBezTo>
                  <a:cubicBezTo>
                    <a:pt x="19022" y="17648"/>
                    <a:pt x="18988" y="17635"/>
                    <a:pt x="18945" y="17635"/>
                  </a:cubicBezTo>
                  <a:cubicBezTo>
                    <a:pt x="18760" y="17635"/>
                    <a:pt x="18401" y="17879"/>
                    <a:pt x="17780" y="18014"/>
                  </a:cubicBezTo>
                  <a:cubicBezTo>
                    <a:pt x="16813" y="18247"/>
                    <a:pt x="16179" y="18081"/>
                    <a:pt x="15212" y="18581"/>
                  </a:cubicBezTo>
                  <a:cubicBezTo>
                    <a:pt x="14848" y="18749"/>
                    <a:pt x="14485" y="18823"/>
                    <a:pt x="14122" y="18823"/>
                  </a:cubicBezTo>
                  <a:cubicBezTo>
                    <a:pt x="14051" y="18823"/>
                    <a:pt x="13981" y="18820"/>
                    <a:pt x="13911" y="18814"/>
                  </a:cubicBezTo>
                  <a:cubicBezTo>
                    <a:pt x="13177" y="18814"/>
                    <a:pt x="12176" y="18514"/>
                    <a:pt x="10241" y="17947"/>
                  </a:cubicBezTo>
                  <a:cubicBezTo>
                    <a:pt x="8907" y="17480"/>
                    <a:pt x="7573" y="16980"/>
                    <a:pt x="6305" y="16346"/>
                  </a:cubicBezTo>
                  <a:lnTo>
                    <a:pt x="9207" y="9341"/>
                  </a:lnTo>
                  <a:lnTo>
                    <a:pt x="9207" y="9341"/>
                  </a:lnTo>
                  <a:cubicBezTo>
                    <a:pt x="9183" y="9390"/>
                    <a:pt x="9169" y="9414"/>
                    <a:pt x="9165" y="9414"/>
                  </a:cubicBezTo>
                  <a:cubicBezTo>
                    <a:pt x="9091" y="9414"/>
                    <a:pt x="12090" y="1865"/>
                    <a:pt x="9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3;p48">
              <a:extLst>
                <a:ext uri="{FF2B5EF4-FFF2-40B4-BE49-F238E27FC236}">
                  <a16:creationId xmlns:a16="http://schemas.microsoft.com/office/drawing/2014/main" id="{FA1977B8-5469-4266-9CD6-9F2EA2569145}"/>
                </a:ext>
              </a:extLst>
            </p:cNvPr>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4;p48">
              <a:extLst>
                <a:ext uri="{FF2B5EF4-FFF2-40B4-BE49-F238E27FC236}">
                  <a16:creationId xmlns:a16="http://schemas.microsoft.com/office/drawing/2014/main" id="{FF8A8E35-FFCA-4C75-B432-B7899BCADEBF}"/>
                </a:ext>
              </a:extLst>
            </p:cNvPr>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75;p48">
              <a:extLst>
                <a:ext uri="{FF2B5EF4-FFF2-40B4-BE49-F238E27FC236}">
                  <a16:creationId xmlns:a16="http://schemas.microsoft.com/office/drawing/2014/main" id="{5F880F7B-00D8-4E60-9EE6-18C9A3441A82}"/>
                </a:ext>
              </a:extLst>
            </p:cNvPr>
            <p:cNvSpPr/>
            <p:nvPr/>
          </p:nvSpPr>
          <p:spPr>
            <a:xfrm>
              <a:off x="2051625" y="1444800"/>
              <a:ext cx="415325" cy="458700"/>
            </a:xfrm>
            <a:custGeom>
              <a:avLst/>
              <a:gdLst/>
              <a:ahLst/>
              <a:cxnLst/>
              <a:rect l="l" t="t" r="r" b="b"/>
              <a:pathLst>
                <a:path w="16613" h="18348" extrusionOk="0">
                  <a:moveTo>
                    <a:pt x="1" y="1"/>
                  </a:moveTo>
                  <a:lnTo>
                    <a:pt x="1769" y="9241"/>
                  </a:lnTo>
                  <a:cubicBezTo>
                    <a:pt x="1769" y="9241"/>
                    <a:pt x="5371" y="14912"/>
                    <a:pt x="5738" y="15479"/>
                  </a:cubicBezTo>
                  <a:cubicBezTo>
                    <a:pt x="6105" y="16112"/>
                    <a:pt x="6739" y="16546"/>
                    <a:pt x="7473" y="16679"/>
                  </a:cubicBezTo>
                  <a:cubicBezTo>
                    <a:pt x="10275" y="17247"/>
                    <a:pt x="15779" y="18347"/>
                    <a:pt x="15779" y="18347"/>
                  </a:cubicBezTo>
                  <a:lnTo>
                    <a:pt x="16613" y="14545"/>
                  </a:lnTo>
                  <a:lnTo>
                    <a:pt x="10142" y="12043"/>
                  </a:lnTo>
                  <a:cubicBezTo>
                    <a:pt x="10142" y="12043"/>
                    <a:pt x="5572" y="4804"/>
                    <a:pt x="4204" y="2870"/>
                  </a:cubicBezTo>
                  <a:cubicBezTo>
                    <a:pt x="2870" y="968"/>
                    <a:pt x="2236" y="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76;p48">
              <a:extLst>
                <a:ext uri="{FF2B5EF4-FFF2-40B4-BE49-F238E27FC236}">
                  <a16:creationId xmlns:a16="http://schemas.microsoft.com/office/drawing/2014/main" id="{89A79914-E25E-4D45-AA84-6E9E3F063272}"/>
                </a:ext>
              </a:extLst>
            </p:cNvPr>
            <p:cNvSpPr/>
            <p:nvPr/>
          </p:nvSpPr>
          <p:spPr>
            <a:xfrm>
              <a:off x="1904875" y="1443175"/>
              <a:ext cx="314400" cy="1104125"/>
            </a:xfrm>
            <a:custGeom>
              <a:avLst/>
              <a:gdLst/>
              <a:ahLst/>
              <a:cxnLst/>
              <a:rect l="l" t="t" r="r" b="b"/>
              <a:pathLst>
                <a:path w="12576" h="44165" extrusionOk="0">
                  <a:moveTo>
                    <a:pt x="5146" y="0"/>
                  </a:moveTo>
                  <a:cubicBezTo>
                    <a:pt x="4851" y="0"/>
                    <a:pt x="4527" y="42"/>
                    <a:pt x="4170" y="133"/>
                  </a:cubicBezTo>
                  <a:lnTo>
                    <a:pt x="0" y="43397"/>
                  </a:lnTo>
                  <a:cubicBezTo>
                    <a:pt x="234" y="43395"/>
                    <a:pt x="469" y="43394"/>
                    <a:pt x="703" y="43394"/>
                  </a:cubicBezTo>
                  <a:cubicBezTo>
                    <a:pt x="4671" y="43394"/>
                    <a:pt x="8638" y="43660"/>
                    <a:pt x="12576" y="44164"/>
                  </a:cubicBezTo>
                  <a:cubicBezTo>
                    <a:pt x="12576" y="44164"/>
                    <a:pt x="12376" y="38694"/>
                    <a:pt x="11909" y="31622"/>
                  </a:cubicBezTo>
                  <a:cubicBezTo>
                    <a:pt x="11608" y="26952"/>
                    <a:pt x="9874" y="20981"/>
                    <a:pt x="9807" y="16011"/>
                  </a:cubicBezTo>
                  <a:cubicBezTo>
                    <a:pt x="9740" y="8338"/>
                    <a:pt x="9040" y="4135"/>
                    <a:pt x="7939" y="2067"/>
                  </a:cubicBezTo>
                  <a:cubicBezTo>
                    <a:pt x="7330" y="988"/>
                    <a:pt x="6583" y="0"/>
                    <a:pt x="51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77;p48">
              <a:extLst>
                <a:ext uri="{FF2B5EF4-FFF2-40B4-BE49-F238E27FC236}">
                  <a16:creationId xmlns:a16="http://schemas.microsoft.com/office/drawing/2014/main" id="{C30284A7-6046-47BC-82BF-44F81421A6E8}"/>
                </a:ext>
              </a:extLst>
            </p:cNvPr>
            <p:cNvSpPr/>
            <p:nvPr/>
          </p:nvSpPr>
          <p:spPr>
            <a:xfrm>
              <a:off x="1673025" y="3237750"/>
              <a:ext cx="144300" cy="356975"/>
            </a:xfrm>
            <a:custGeom>
              <a:avLst/>
              <a:gdLst/>
              <a:ahLst/>
              <a:cxnLst/>
              <a:rect l="l" t="t" r="r" b="b"/>
              <a:pathLst>
                <a:path w="5772" h="14279" extrusionOk="0">
                  <a:moveTo>
                    <a:pt x="1235" y="1"/>
                  </a:moveTo>
                  <a:cubicBezTo>
                    <a:pt x="568" y="34"/>
                    <a:pt x="1068" y="2636"/>
                    <a:pt x="968" y="4304"/>
                  </a:cubicBezTo>
                  <a:cubicBezTo>
                    <a:pt x="835" y="6139"/>
                    <a:pt x="301" y="7440"/>
                    <a:pt x="168" y="8941"/>
                  </a:cubicBezTo>
                  <a:cubicBezTo>
                    <a:pt x="1" y="10208"/>
                    <a:pt x="234" y="11542"/>
                    <a:pt x="868" y="12677"/>
                  </a:cubicBezTo>
                  <a:cubicBezTo>
                    <a:pt x="1208" y="13401"/>
                    <a:pt x="2422" y="14279"/>
                    <a:pt x="3429" y="14279"/>
                  </a:cubicBezTo>
                  <a:cubicBezTo>
                    <a:pt x="3906" y="14279"/>
                    <a:pt x="4336" y="14081"/>
                    <a:pt x="4604" y="13577"/>
                  </a:cubicBezTo>
                  <a:cubicBezTo>
                    <a:pt x="5371" y="12009"/>
                    <a:pt x="5672" y="10275"/>
                    <a:pt x="5438" y="8574"/>
                  </a:cubicBezTo>
                  <a:cubicBezTo>
                    <a:pt x="5271" y="6839"/>
                    <a:pt x="5138" y="5572"/>
                    <a:pt x="5038" y="4271"/>
                  </a:cubicBezTo>
                  <a:cubicBezTo>
                    <a:pt x="4971" y="3103"/>
                    <a:pt x="5772" y="334"/>
                    <a:pt x="4904" y="201"/>
                  </a:cubicBezTo>
                  <a:lnTo>
                    <a:pt x="4904" y="668"/>
                  </a:lnTo>
                  <a:cubicBezTo>
                    <a:pt x="4735" y="1026"/>
                    <a:pt x="3715" y="1352"/>
                    <a:pt x="2787" y="1352"/>
                  </a:cubicBezTo>
                  <a:cubicBezTo>
                    <a:pt x="2071" y="1352"/>
                    <a:pt x="1409" y="1158"/>
                    <a:pt x="1235" y="635"/>
                  </a:cubicBez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78;p48">
              <a:extLst>
                <a:ext uri="{FF2B5EF4-FFF2-40B4-BE49-F238E27FC236}">
                  <a16:creationId xmlns:a16="http://schemas.microsoft.com/office/drawing/2014/main" id="{6C21D853-4AF9-4940-81C2-9D1124219EB3}"/>
                </a:ext>
              </a:extLst>
            </p:cNvPr>
            <p:cNvSpPr/>
            <p:nvPr/>
          </p:nvSpPr>
          <p:spPr>
            <a:xfrm>
              <a:off x="2068325" y="3251925"/>
              <a:ext cx="61725" cy="110125"/>
            </a:xfrm>
            <a:custGeom>
              <a:avLst/>
              <a:gdLst/>
              <a:ahLst/>
              <a:cxnLst/>
              <a:rect l="l" t="t" r="r" b="b"/>
              <a:pathLst>
                <a:path w="2469" h="4405" extrusionOk="0">
                  <a:moveTo>
                    <a:pt x="167" y="1"/>
                  </a:moveTo>
                  <a:lnTo>
                    <a:pt x="167" y="1"/>
                  </a:lnTo>
                  <a:cubicBezTo>
                    <a:pt x="0" y="835"/>
                    <a:pt x="300" y="3137"/>
                    <a:pt x="300" y="3137"/>
                  </a:cubicBezTo>
                  <a:cubicBezTo>
                    <a:pt x="300" y="3137"/>
                    <a:pt x="667" y="3904"/>
                    <a:pt x="2002" y="4404"/>
                  </a:cubicBezTo>
                  <a:lnTo>
                    <a:pt x="2469" y="1168"/>
                  </a:lnTo>
                  <a:lnTo>
                    <a:pt x="1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79;p48">
              <a:extLst>
                <a:ext uri="{FF2B5EF4-FFF2-40B4-BE49-F238E27FC236}">
                  <a16:creationId xmlns:a16="http://schemas.microsoft.com/office/drawing/2014/main" id="{208297ED-8EEF-4712-B3FD-78D5D45EA3B5}"/>
                </a:ext>
              </a:extLst>
            </p:cNvPr>
            <p:cNvSpPr/>
            <p:nvPr/>
          </p:nvSpPr>
          <p:spPr>
            <a:xfrm>
              <a:off x="2118350" y="3271950"/>
              <a:ext cx="85925" cy="90100"/>
            </a:xfrm>
            <a:custGeom>
              <a:avLst/>
              <a:gdLst/>
              <a:ahLst/>
              <a:cxnLst/>
              <a:rect l="l" t="t" r="r" b="b"/>
              <a:pathLst>
                <a:path w="3437" h="3604" extrusionOk="0">
                  <a:moveTo>
                    <a:pt x="3436" y="1"/>
                  </a:moveTo>
                  <a:lnTo>
                    <a:pt x="267" y="1735"/>
                  </a:lnTo>
                  <a:lnTo>
                    <a:pt x="1" y="3603"/>
                  </a:lnTo>
                  <a:lnTo>
                    <a:pt x="2803" y="2569"/>
                  </a:lnTo>
                  <a:lnTo>
                    <a:pt x="34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0;p48">
              <a:extLst>
                <a:ext uri="{FF2B5EF4-FFF2-40B4-BE49-F238E27FC236}">
                  <a16:creationId xmlns:a16="http://schemas.microsoft.com/office/drawing/2014/main" id="{AFBA122A-E7FB-4AFB-9BE0-B035CCEF0235}"/>
                </a:ext>
              </a:extLst>
            </p:cNvPr>
            <p:cNvSpPr/>
            <p:nvPr/>
          </p:nvSpPr>
          <p:spPr>
            <a:xfrm>
              <a:off x="2067475" y="3158450"/>
              <a:ext cx="302125" cy="285250"/>
            </a:xfrm>
            <a:custGeom>
              <a:avLst/>
              <a:gdLst/>
              <a:ahLst/>
              <a:cxnLst/>
              <a:rect l="l" t="t" r="r" b="b"/>
              <a:pathLst>
                <a:path w="12085" h="11410" extrusionOk="0">
                  <a:moveTo>
                    <a:pt x="743" y="0"/>
                  </a:moveTo>
                  <a:cubicBezTo>
                    <a:pt x="522" y="0"/>
                    <a:pt x="360" y="831"/>
                    <a:pt x="168" y="1538"/>
                  </a:cubicBezTo>
                  <a:cubicBezTo>
                    <a:pt x="1" y="2239"/>
                    <a:pt x="1" y="3006"/>
                    <a:pt x="234" y="3707"/>
                  </a:cubicBezTo>
                  <a:cubicBezTo>
                    <a:pt x="501" y="4507"/>
                    <a:pt x="1635" y="5274"/>
                    <a:pt x="2136" y="5942"/>
                  </a:cubicBezTo>
                  <a:cubicBezTo>
                    <a:pt x="2636" y="6642"/>
                    <a:pt x="2869" y="8343"/>
                    <a:pt x="3470" y="9277"/>
                  </a:cubicBezTo>
                  <a:cubicBezTo>
                    <a:pt x="4070" y="10211"/>
                    <a:pt x="6239" y="11045"/>
                    <a:pt x="7640" y="11312"/>
                  </a:cubicBezTo>
                  <a:cubicBezTo>
                    <a:pt x="8023" y="11379"/>
                    <a:pt x="8386" y="11410"/>
                    <a:pt x="8725" y="11410"/>
                  </a:cubicBezTo>
                  <a:cubicBezTo>
                    <a:pt x="10916" y="11410"/>
                    <a:pt x="12084" y="10131"/>
                    <a:pt x="11275" y="9177"/>
                  </a:cubicBezTo>
                  <a:cubicBezTo>
                    <a:pt x="10575" y="8377"/>
                    <a:pt x="8440" y="7343"/>
                    <a:pt x="7339" y="5408"/>
                  </a:cubicBezTo>
                  <a:cubicBezTo>
                    <a:pt x="6105" y="3340"/>
                    <a:pt x="5138" y="237"/>
                    <a:pt x="4737" y="37"/>
                  </a:cubicBezTo>
                  <a:lnTo>
                    <a:pt x="4737" y="638"/>
                  </a:lnTo>
                  <a:cubicBezTo>
                    <a:pt x="4495" y="1213"/>
                    <a:pt x="3922" y="1376"/>
                    <a:pt x="3319" y="1376"/>
                  </a:cubicBezTo>
                  <a:cubicBezTo>
                    <a:pt x="3259" y="1376"/>
                    <a:pt x="3197" y="1375"/>
                    <a:pt x="3136" y="1372"/>
                  </a:cubicBezTo>
                  <a:cubicBezTo>
                    <a:pt x="1702" y="1338"/>
                    <a:pt x="1001" y="938"/>
                    <a:pt x="801" y="538"/>
                  </a:cubicBezTo>
                  <a:lnTo>
                    <a:pt x="768" y="4"/>
                  </a:lnTo>
                  <a:cubicBezTo>
                    <a:pt x="759" y="2"/>
                    <a:pt x="751" y="0"/>
                    <a:pt x="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1;p48">
              <a:extLst>
                <a:ext uri="{FF2B5EF4-FFF2-40B4-BE49-F238E27FC236}">
                  <a16:creationId xmlns:a16="http://schemas.microsoft.com/office/drawing/2014/main" id="{22461AFF-0FCA-4447-BD35-0E25358BA60E}"/>
                </a:ext>
              </a:extLst>
            </p:cNvPr>
            <p:cNvSpPr/>
            <p:nvPr/>
          </p:nvSpPr>
          <p:spPr>
            <a:xfrm>
              <a:off x="1663850" y="1903475"/>
              <a:ext cx="555425" cy="1464175"/>
            </a:xfrm>
            <a:custGeom>
              <a:avLst/>
              <a:gdLst/>
              <a:ahLst/>
              <a:cxnLst/>
              <a:rect l="l" t="t" r="r" b="b"/>
              <a:pathLst>
                <a:path w="22217" h="58567" extrusionOk="0">
                  <a:moveTo>
                    <a:pt x="5805" y="0"/>
                  </a:moveTo>
                  <a:cubicBezTo>
                    <a:pt x="4804" y="1435"/>
                    <a:pt x="3937" y="2969"/>
                    <a:pt x="3237" y="4570"/>
                  </a:cubicBezTo>
                  <a:cubicBezTo>
                    <a:pt x="2303" y="6772"/>
                    <a:pt x="1936" y="10041"/>
                    <a:pt x="1936" y="14944"/>
                  </a:cubicBezTo>
                  <a:cubicBezTo>
                    <a:pt x="1936" y="19815"/>
                    <a:pt x="1735" y="32690"/>
                    <a:pt x="1735" y="32690"/>
                  </a:cubicBezTo>
                  <a:cubicBezTo>
                    <a:pt x="1268" y="34325"/>
                    <a:pt x="868" y="35993"/>
                    <a:pt x="601" y="37661"/>
                  </a:cubicBezTo>
                  <a:cubicBezTo>
                    <a:pt x="268" y="40096"/>
                    <a:pt x="1" y="48935"/>
                    <a:pt x="1" y="57775"/>
                  </a:cubicBezTo>
                  <a:cubicBezTo>
                    <a:pt x="880" y="58251"/>
                    <a:pt x="2020" y="58566"/>
                    <a:pt x="3190" y="58566"/>
                  </a:cubicBezTo>
                  <a:cubicBezTo>
                    <a:pt x="4151" y="58566"/>
                    <a:pt x="5132" y="58353"/>
                    <a:pt x="6005" y="57842"/>
                  </a:cubicBezTo>
                  <a:cubicBezTo>
                    <a:pt x="6005" y="57842"/>
                    <a:pt x="9741" y="35993"/>
                    <a:pt x="10008" y="33991"/>
                  </a:cubicBezTo>
                  <a:cubicBezTo>
                    <a:pt x="10242" y="31957"/>
                    <a:pt x="11643" y="18914"/>
                    <a:pt x="11643" y="18914"/>
                  </a:cubicBezTo>
                  <a:lnTo>
                    <a:pt x="13711" y="32624"/>
                  </a:lnTo>
                  <a:cubicBezTo>
                    <a:pt x="13377" y="34792"/>
                    <a:pt x="13310" y="37027"/>
                    <a:pt x="13477" y="39195"/>
                  </a:cubicBezTo>
                  <a:cubicBezTo>
                    <a:pt x="13744" y="42731"/>
                    <a:pt x="14878" y="52938"/>
                    <a:pt x="14878" y="52938"/>
                  </a:cubicBezTo>
                  <a:cubicBezTo>
                    <a:pt x="16534" y="53543"/>
                    <a:pt x="17953" y="53735"/>
                    <a:pt x="19090" y="53735"/>
                  </a:cubicBezTo>
                  <a:cubicBezTo>
                    <a:pt x="21091" y="53735"/>
                    <a:pt x="22217" y="53138"/>
                    <a:pt x="22217" y="53138"/>
                  </a:cubicBezTo>
                  <a:cubicBezTo>
                    <a:pt x="22217" y="53138"/>
                    <a:pt x="21650" y="44165"/>
                    <a:pt x="21583" y="40096"/>
                  </a:cubicBezTo>
                  <a:cubicBezTo>
                    <a:pt x="21516" y="34692"/>
                    <a:pt x="21450" y="31590"/>
                    <a:pt x="21349" y="28921"/>
                  </a:cubicBezTo>
                  <a:cubicBezTo>
                    <a:pt x="21216" y="25752"/>
                    <a:pt x="21116" y="22550"/>
                    <a:pt x="20649" y="15511"/>
                  </a:cubicBezTo>
                  <a:cubicBezTo>
                    <a:pt x="20115" y="6772"/>
                    <a:pt x="18447" y="968"/>
                    <a:pt x="18447" y="968"/>
                  </a:cubicBezTo>
                  <a:cubicBezTo>
                    <a:pt x="18447" y="968"/>
                    <a:pt x="17814" y="2402"/>
                    <a:pt x="12176" y="2402"/>
                  </a:cubicBezTo>
                  <a:cubicBezTo>
                    <a:pt x="6506" y="2402"/>
                    <a:pt x="5805" y="0"/>
                    <a:pt x="5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2;p48">
              <a:extLst>
                <a:ext uri="{FF2B5EF4-FFF2-40B4-BE49-F238E27FC236}">
                  <a16:creationId xmlns:a16="http://schemas.microsoft.com/office/drawing/2014/main" id="{C04AA312-2E4E-453A-945D-5266BC62E437}"/>
                </a:ext>
              </a:extLst>
            </p:cNvPr>
            <p:cNvSpPr/>
            <p:nvPr/>
          </p:nvSpPr>
          <p:spPr>
            <a:xfrm>
              <a:off x="1954900" y="2116950"/>
              <a:ext cx="135950" cy="552100"/>
            </a:xfrm>
            <a:custGeom>
              <a:avLst/>
              <a:gdLst/>
              <a:ahLst/>
              <a:cxnLst/>
              <a:rect l="l" t="t" r="r" b="b"/>
              <a:pathLst>
                <a:path w="5438" h="22084" extrusionOk="0">
                  <a:moveTo>
                    <a:pt x="5438" y="1"/>
                  </a:moveTo>
                  <a:lnTo>
                    <a:pt x="5438" y="1"/>
                  </a:lnTo>
                  <a:cubicBezTo>
                    <a:pt x="4304" y="1168"/>
                    <a:pt x="2769" y="1902"/>
                    <a:pt x="1135" y="2069"/>
                  </a:cubicBezTo>
                  <a:lnTo>
                    <a:pt x="1" y="10375"/>
                  </a:lnTo>
                  <a:lnTo>
                    <a:pt x="1768" y="22083"/>
                  </a:lnTo>
                  <a:lnTo>
                    <a:pt x="668" y="10408"/>
                  </a:lnTo>
                  <a:lnTo>
                    <a:pt x="2169" y="3136"/>
                  </a:lnTo>
                  <a:cubicBezTo>
                    <a:pt x="4804" y="2002"/>
                    <a:pt x="5438" y="1"/>
                    <a:pt x="5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3;p48">
              <a:extLst>
                <a:ext uri="{FF2B5EF4-FFF2-40B4-BE49-F238E27FC236}">
                  <a16:creationId xmlns:a16="http://schemas.microsoft.com/office/drawing/2014/main" id="{918A9522-EC49-49FD-89AB-EDCF573EFEB1}"/>
                </a:ext>
              </a:extLst>
            </p:cNvPr>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4;p48">
              <a:extLst>
                <a:ext uri="{FF2B5EF4-FFF2-40B4-BE49-F238E27FC236}">
                  <a16:creationId xmlns:a16="http://schemas.microsoft.com/office/drawing/2014/main" id="{2804447C-9E8D-4AC5-A361-7E72A1CADFD3}"/>
                </a:ext>
              </a:extLst>
            </p:cNvPr>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85;p48">
              <a:extLst>
                <a:ext uri="{FF2B5EF4-FFF2-40B4-BE49-F238E27FC236}">
                  <a16:creationId xmlns:a16="http://schemas.microsoft.com/office/drawing/2014/main" id="{312BD793-529B-4BE6-B2A7-1F716C6665EA}"/>
                </a:ext>
              </a:extLst>
            </p:cNvPr>
            <p:cNvSpPr/>
            <p:nvPr/>
          </p:nvSpPr>
          <p:spPr>
            <a:xfrm>
              <a:off x="1660525" y="1460600"/>
              <a:ext cx="304400" cy="1126125"/>
            </a:xfrm>
            <a:custGeom>
              <a:avLst/>
              <a:gdLst/>
              <a:ahLst/>
              <a:cxnLst/>
              <a:rect l="l" t="t" r="r" b="b"/>
              <a:pathLst>
                <a:path w="12176" h="45045" extrusionOk="0">
                  <a:moveTo>
                    <a:pt x="8678" y="0"/>
                  </a:moveTo>
                  <a:cubicBezTo>
                    <a:pt x="7881" y="0"/>
                    <a:pt x="5643" y="44"/>
                    <a:pt x="4103" y="503"/>
                  </a:cubicBezTo>
                  <a:cubicBezTo>
                    <a:pt x="2135" y="1103"/>
                    <a:pt x="1969" y="3238"/>
                    <a:pt x="1969" y="3238"/>
                  </a:cubicBezTo>
                  <a:lnTo>
                    <a:pt x="5004" y="15781"/>
                  </a:lnTo>
                  <a:cubicBezTo>
                    <a:pt x="5004" y="15781"/>
                    <a:pt x="2469" y="20417"/>
                    <a:pt x="1902" y="25087"/>
                  </a:cubicBezTo>
                  <a:cubicBezTo>
                    <a:pt x="1268" y="30091"/>
                    <a:pt x="0" y="42933"/>
                    <a:pt x="0" y="42933"/>
                  </a:cubicBezTo>
                  <a:cubicBezTo>
                    <a:pt x="1468" y="43901"/>
                    <a:pt x="2269" y="44301"/>
                    <a:pt x="4837" y="44801"/>
                  </a:cubicBezTo>
                  <a:cubicBezTo>
                    <a:pt x="5800" y="44969"/>
                    <a:pt x="6790" y="45044"/>
                    <a:pt x="7773" y="45044"/>
                  </a:cubicBezTo>
                  <a:cubicBezTo>
                    <a:pt x="8356" y="45044"/>
                    <a:pt x="8936" y="45018"/>
                    <a:pt x="9507" y="44968"/>
                  </a:cubicBezTo>
                  <a:cubicBezTo>
                    <a:pt x="9507" y="44968"/>
                    <a:pt x="10008" y="37596"/>
                    <a:pt x="10208" y="32493"/>
                  </a:cubicBezTo>
                  <a:cubicBezTo>
                    <a:pt x="10475" y="25488"/>
                    <a:pt x="12176" y="13612"/>
                    <a:pt x="11675" y="9710"/>
                  </a:cubicBezTo>
                  <a:cubicBezTo>
                    <a:pt x="11175" y="5773"/>
                    <a:pt x="8974" y="3"/>
                    <a:pt x="8974" y="3"/>
                  </a:cubicBezTo>
                  <a:cubicBezTo>
                    <a:pt x="8974" y="3"/>
                    <a:pt x="8866" y="0"/>
                    <a:pt x="8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94" name="Google Shape;1386;p48">
              <a:extLst>
                <a:ext uri="{FF2B5EF4-FFF2-40B4-BE49-F238E27FC236}">
                  <a16:creationId xmlns:a16="http://schemas.microsoft.com/office/drawing/2014/main" id="{65AA5B43-81D4-4A5C-866A-3179423377C8}"/>
                </a:ext>
              </a:extLst>
            </p:cNvPr>
            <p:cNvSpPr/>
            <p:nvPr/>
          </p:nvSpPr>
          <p:spPr>
            <a:xfrm>
              <a:off x="1713050" y="1524875"/>
              <a:ext cx="113450" cy="531225"/>
            </a:xfrm>
            <a:custGeom>
              <a:avLst/>
              <a:gdLst/>
              <a:ahLst/>
              <a:cxnLst/>
              <a:rect l="l" t="t" r="r" b="b"/>
              <a:pathLst>
                <a:path w="4538" h="21249" extrusionOk="0">
                  <a:moveTo>
                    <a:pt x="4271" y="0"/>
                  </a:moveTo>
                  <a:lnTo>
                    <a:pt x="968" y="4804"/>
                  </a:lnTo>
                  <a:lnTo>
                    <a:pt x="2903" y="13210"/>
                  </a:lnTo>
                  <a:cubicBezTo>
                    <a:pt x="1569" y="15745"/>
                    <a:pt x="601" y="18447"/>
                    <a:pt x="1" y="21249"/>
                  </a:cubicBezTo>
                  <a:cubicBezTo>
                    <a:pt x="1969" y="15611"/>
                    <a:pt x="4171" y="13943"/>
                    <a:pt x="4171" y="13943"/>
                  </a:cubicBezTo>
                  <a:lnTo>
                    <a:pt x="3003" y="9173"/>
                  </a:lnTo>
                  <a:cubicBezTo>
                    <a:pt x="3003" y="9173"/>
                    <a:pt x="3403" y="7672"/>
                    <a:pt x="3970" y="5137"/>
                  </a:cubicBezTo>
                  <a:cubicBezTo>
                    <a:pt x="4538" y="2569"/>
                    <a:pt x="4471" y="1101"/>
                    <a:pt x="427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87;p48">
              <a:extLst>
                <a:ext uri="{FF2B5EF4-FFF2-40B4-BE49-F238E27FC236}">
                  <a16:creationId xmlns:a16="http://schemas.microsoft.com/office/drawing/2014/main" id="{EE0BD36B-5E91-425A-8CDF-94D2D1C3654B}"/>
                </a:ext>
              </a:extLst>
            </p:cNvPr>
            <p:cNvSpPr/>
            <p:nvPr/>
          </p:nvSpPr>
          <p:spPr>
            <a:xfrm>
              <a:off x="1833150" y="1414375"/>
              <a:ext cx="128450" cy="471600"/>
            </a:xfrm>
            <a:custGeom>
              <a:avLst/>
              <a:gdLst/>
              <a:ahLst/>
              <a:cxnLst/>
              <a:rect l="l" t="t" r="r" b="b"/>
              <a:pathLst>
                <a:path w="5138" h="18864" extrusionOk="0">
                  <a:moveTo>
                    <a:pt x="1844" y="1"/>
                  </a:moveTo>
                  <a:cubicBezTo>
                    <a:pt x="1574" y="1"/>
                    <a:pt x="1331" y="153"/>
                    <a:pt x="1135" y="517"/>
                  </a:cubicBezTo>
                  <a:cubicBezTo>
                    <a:pt x="868" y="951"/>
                    <a:pt x="301" y="1918"/>
                    <a:pt x="301" y="1918"/>
                  </a:cubicBezTo>
                  <a:cubicBezTo>
                    <a:pt x="301" y="1918"/>
                    <a:pt x="0" y="5021"/>
                    <a:pt x="301" y="5788"/>
                  </a:cubicBezTo>
                  <a:cubicBezTo>
                    <a:pt x="534" y="6455"/>
                    <a:pt x="3403" y="8957"/>
                    <a:pt x="3403" y="8957"/>
                  </a:cubicBezTo>
                  <a:cubicBezTo>
                    <a:pt x="3403" y="8957"/>
                    <a:pt x="2636" y="11759"/>
                    <a:pt x="2602" y="12693"/>
                  </a:cubicBezTo>
                  <a:cubicBezTo>
                    <a:pt x="2602" y="13593"/>
                    <a:pt x="4370" y="17096"/>
                    <a:pt x="4570" y="18864"/>
                  </a:cubicBezTo>
                  <a:cubicBezTo>
                    <a:pt x="4570" y="18864"/>
                    <a:pt x="5137" y="13260"/>
                    <a:pt x="4871" y="11258"/>
                  </a:cubicBezTo>
                  <a:cubicBezTo>
                    <a:pt x="4370" y="7989"/>
                    <a:pt x="3403" y="4820"/>
                    <a:pt x="2002" y="1818"/>
                  </a:cubicBezTo>
                  <a:lnTo>
                    <a:pt x="2002" y="17"/>
                  </a:lnTo>
                  <a:cubicBezTo>
                    <a:pt x="1948" y="6"/>
                    <a:pt x="1896" y="1"/>
                    <a:pt x="1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88;p48">
              <a:extLst>
                <a:ext uri="{FF2B5EF4-FFF2-40B4-BE49-F238E27FC236}">
                  <a16:creationId xmlns:a16="http://schemas.microsoft.com/office/drawing/2014/main" id="{17252830-D94C-4206-A1BB-9FD9630F6FBB}"/>
                </a:ext>
              </a:extLst>
            </p:cNvPr>
            <p:cNvSpPr/>
            <p:nvPr/>
          </p:nvSpPr>
          <p:spPr>
            <a:xfrm>
              <a:off x="1569625" y="2165325"/>
              <a:ext cx="162650" cy="246750"/>
            </a:xfrm>
            <a:custGeom>
              <a:avLst/>
              <a:gdLst/>
              <a:ahLst/>
              <a:cxnLst/>
              <a:rect l="l" t="t" r="r" b="b"/>
              <a:pathLst>
                <a:path w="6506" h="9870" extrusionOk="0">
                  <a:moveTo>
                    <a:pt x="3970" y="1"/>
                  </a:moveTo>
                  <a:lnTo>
                    <a:pt x="201" y="67"/>
                  </a:lnTo>
                  <a:cubicBezTo>
                    <a:pt x="167" y="1301"/>
                    <a:pt x="1" y="3136"/>
                    <a:pt x="234" y="4470"/>
                  </a:cubicBezTo>
                  <a:cubicBezTo>
                    <a:pt x="834" y="7839"/>
                    <a:pt x="1535" y="9307"/>
                    <a:pt x="2936" y="9674"/>
                  </a:cubicBezTo>
                  <a:cubicBezTo>
                    <a:pt x="3412" y="9807"/>
                    <a:pt x="3816" y="9870"/>
                    <a:pt x="4150" y="9870"/>
                  </a:cubicBezTo>
                  <a:cubicBezTo>
                    <a:pt x="5410" y="9870"/>
                    <a:pt x="5684" y="8984"/>
                    <a:pt x="5104" y="7639"/>
                  </a:cubicBezTo>
                  <a:cubicBezTo>
                    <a:pt x="4771" y="6939"/>
                    <a:pt x="4570" y="6205"/>
                    <a:pt x="4470" y="5438"/>
                  </a:cubicBezTo>
                  <a:lnTo>
                    <a:pt x="4470" y="5438"/>
                  </a:lnTo>
                  <a:cubicBezTo>
                    <a:pt x="4704" y="5738"/>
                    <a:pt x="5004" y="6005"/>
                    <a:pt x="5304" y="6238"/>
                  </a:cubicBezTo>
                  <a:cubicBezTo>
                    <a:pt x="5456" y="6360"/>
                    <a:pt x="5636" y="6419"/>
                    <a:pt x="5815" y="6419"/>
                  </a:cubicBezTo>
                  <a:cubicBezTo>
                    <a:pt x="6029" y="6419"/>
                    <a:pt x="6242" y="6335"/>
                    <a:pt x="6405" y="6172"/>
                  </a:cubicBezTo>
                  <a:cubicBezTo>
                    <a:pt x="6505" y="6038"/>
                    <a:pt x="6105" y="5805"/>
                    <a:pt x="5805" y="5171"/>
                  </a:cubicBezTo>
                  <a:cubicBezTo>
                    <a:pt x="5371" y="4370"/>
                    <a:pt x="5371" y="3770"/>
                    <a:pt x="4704" y="3036"/>
                  </a:cubicBezTo>
                  <a:cubicBezTo>
                    <a:pt x="4437" y="2736"/>
                    <a:pt x="4237" y="2369"/>
                    <a:pt x="4137" y="1969"/>
                  </a:cubicBezTo>
                  <a:cubicBezTo>
                    <a:pt x="4003" y="1335"/>
                    <a:pt x="3937" y="668"/>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89;p48">
              <a:extLst>
                <a:ext uri="{FF2B5EF4-FFF2-40B4-BE49-F238E27FC236}">
                  <a16:creationId xmlns:a16="http://schemas.microsoft.com/office/drawing/2014/main" id="{0ABA697E-4959-4E0B-8191-05A79CEA0DC3}"/>
                </a:ext>
              </a:extLst>
            </p:cNvPr>
            <p:cNvSpPr/>
            <p:nvPr/>
          </p:nvSpPr>
          <p:spPr>
            <a:xfrm>
              <a:off x="1560450" y="1464700"/>
              <a:ext cx="265225" cy="739850"/>
            </a:xfrm>
            <a:custGeom>
              <a:avLst/>
              <a:gdLst/>
              <a:ahLst/>
              <a:cxnLst/>
              <a:rect l="l" t="t" r="r" b="b"/>
              <a:pathLst>
                <a:path w="10609" h="29594" extrusionOk="0">
                  <a:moveTo>
                    <a:pt x="9610" y="1"/>
                  </a:moveTo>
                  <a:cubicBezTo>
                    <a:pt x="8970" y="1"/>
                    <a:pt x="7139" y="89"/>
                    <a:pt x="5972" y="1040"/>
                  </a:cubicBezTo>
                  <a:cubicBezTo>
                    <a:pt x="4537" y="2207"/>
                    <a:pt x="3670" y="5476"/>
                    <a:pt x="2602" y="8745"/>
                  </a:cubicBezTo>
                  <a:cubicBezTo>
                    <a:pt x="1568" y="12014"/>
                    <a:pt x="634" y="15183"/>
                    <a:pt x="267" y="17518"/>
                  </a:cubicBezTo>
                  <a:cubicBezTo>
                    <a:pt x="1" y="19419"/>
                    <a:pt x="368" y="29560"/>
                    <a:pt x="368" y="29560"/>
                  </a:cubicBezTo>
                  <a:cubicBezTo>
                    <a:pt x="619" y="29582"/>
                    <a:pt x="871" y="29593"/>
                    <a:pt x="1123" y="29593"/>
                  </a:cubicBezTo>
                  <a:cubicBezTo>
                    <a:pt x="2369" y="29593"/>
                    <a:pt x="3599" y="29320"/>
                    <a:pt x="4737" y="28793"/>
                  </a:cubicBezTo>
                  <a:lnTo>
                    <a:pt x="5738" y="17952"/>
                  </a:lnTo>
                  <a:lnTo>
                    <a:pt x="9841" y="6844"/>
                  </a:lnTo>
                  <a:cubicBezTo>
                    <a:pt x="10608" y="4642"/>
                    <a:pt x="10608" y="2240"/>
                    <a:pt x="9841" y="5"/>
                  </a:cubicBezTo>
                  <a:cubicBezTo>
                    <a:pt x="9841" y="5"/>
                    <a:pt x="9757" y="1"/>
                    <a:pt x="9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90;p48">
              <a:extLst>
                <a:ext uri="{FF2B5EF4-FFF2-40B4-BE49-F238E27FC236}">
                  <a16:creationId xmlns:a16="http://schemas.microsoft.com/office/drawing/2014/main" id="{6BB44A08-85AC-4573-A934-74E457F2824E}"/>
                </a:ext>
              </a:extLst>
            </p:cNvPr>
            <p:cNvSpPr/>
            <p:nvPr/>
          </p:nvSpPr>
          <p:spPr>
            <a:xfrm>
              <a:off x="1854825" y="1442300"/>
              <a:ext cx="30050" cy="196000"/>
            </a:xfrm>
            <a:custGeom>
              <a:avLst/>
              <a:gdLst/>
              <a:ahLst/>
              <a:cxnLst/>
              <a:rect l="l" t="t" r="r" b="b"/>
              <a:pathLst>
                <a:path w="1202" h="7840" extrusionOk="0">
                  <a:moveTo>
                    <a:pt x="1101" y="1"/>
                  </a:moveTo>
                  <a:cubicBezTo>
                    <a:pt x="1" y="234"/>
                    <a:pt x="101" y="3170"/>
                    <a:pt x="334" y="6405"/>
                  </a:cubicBezTo>
                  <a:cubicBezTo>
                    <a:pt x="368" y="7073"/>
                    <a:pt x="368" y="7606"/>
                    <a:pt x="368" y="7840"/>
                  </a:cubicBezTo>
                  <a:lnTo>
                    <a:pt x="868" y="7840"/>
                  </a:lnTo>
                  <a:cubicBezTo>
                    <a:pt x="868" y="7573"/>
                    <a:pt x="835" y="7039"/>
                    <a:pt x="801" y="6372"/>
                  </a:cubicBezTo>
                  <a:cubicBezTo>
                    <a:pt x="668" y="4804"/>
                    <a:pt x="401" y="635"/>
                    <a:pt x="1202" y="468"/>
                  </a:cubicBezTo>
                  <a:lnTo>
                    <a:pt x="11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91;p48">
              <a:extLst>
                <a:ext uri="{FF2B5EF4-FFF2-40B4-BE49-F238E27FC236}">
                  <a16:creationId xmlns:a16="http://schemas.microsoft.com/office/drawing/2014/main" id="{085964EC-4EDF-426D-ADC7-6CC8484D542E}"/>
                </a:ext>
              </a:extLst>
            </p:cNvPr>
            <p:cNvSpPr/>
            <p:nvPr/>
          </p:nvSpPr>
          <p:spPr>
            <a:xfrm>
              <a:off x="1810625" y="1633275"/>
              <a:ext cx="125950" cy="275225"/>
            </a:xfrm>
            <a:custGeom>
              <a:avLst/>
              <a:gdLst/>
              <a:ahLst/>
              <a:cxnLst/>
              <a:rect l="l" t="t" r="r" b="b"/>
              <a:pathLst>
                <a:path w="5038" h="11009" extrusionOk="0">
                  <a:moveTo>
                    <a:pt x="2402" y="301"/>
                  </a:moveTo>
                  <a:cubicBezTo>
                    <a:pt x="2869" y="301"/>
                    <a:pt x="3837" y="1735"/>
                    <a:pt x="4337" y="2969"/>
                  </a:cubicBezTo>
                  <a:cubicBezTo>
                    <a:pt x="4771" y="3937"/>
                    <a:pt x="4070" y="8607"/>
                    <a:pt x="3637" y="9274"/>
                  </a:cubicBezTo>
                  <a:cubicBezTo>
                    <a:pt x="3437" y="9607"/>
                    <a:pt x="3136" y="9908"/>
                    <a:pt x="2803" y="10141"/>
                  </a:cubicBezTo>
                  <a:cubicBezTo>
                    <a:pt x="2469" y="9908"/>
                    <a:pt x="2169" y="9641"/>
                    <a:pt x="1902" y="9341"/>
                  </a:cubicBezTo>
                  <a:cubicBezTo>
                    <a:pt x="1435" y="8707"/>
                    <a:pt x="334" y="4104"/>
                    <a:pt x="668" y="3103"/>
                  </a:cubicBezTo>
                  <a:cubicBezTo>
                    <a:pt x="1068" y="1835"/>
                    <a:pt x="1902" y="301"/>
                    <a:pt x="2402" y="301"/>
                  </a:cubicBezTo>
                  <a:close/>
                  <a:moveTo>
                    <a:pt x="2369" y="1"/>
                  </a:moveTo>
                  <a:cubicBezTo>
                    <a:pt x="1569" y="34"/>
                    <a:pt x="635" y="2069"/>
                    <a:pt x="368" y="3003"/>
                  </a:cubicBezTo>
                  <a:cubicBezTo>
                    <a:pt x="1" y="4104"/>
                    <a:pt x="1135" y="8874"/>
                    <a:pt x="1635" y="9541"/>
                  </a:cubicBezTo>
                  <a:cubicBezTo>
                    <a:pt x="1902" y="9841"/>
                    <a:pt x="2202" y="10108"/>
                    <a:pt x="2503" y="10308"/>
                  </a:cubicBezTo>
                  <a:cubicBezTo>
                    <a:pt x="2202" y="10541"/>
                    <a:pt x="1835" y="10675"/>
                    <a:pt x="1468" y="10708"/>
                  </a:cubicBezTo>
                  <a:lnTo>
                    <a:pt x="1468" y="11008"/>
                  </a:lnTo>
                  <a:lnTo>
                    <a:pt x="1502" y="11008"/>
                  </a:lnTo>
                  <a:cubicBezTo>
                    <a:pt x="1969" y="10975"/>
                    <a:pt x="2402" y="10808"/>
                    <a:pt x="2803" y="10508"/>
                  </a:cubicBezTo>
                  <a:cubicBezTo>
                    <a:pt x="3203" y="10775"/>
                    <a:pt x="3703" y="10908"/>
                    <a:pt x="4204" y="10908"/>
                  </a:cubicBezTo>
                  <a:lnTo>
                    <a:pt x="4137" y="10608"/>
                  </a:lnTo>
                  <a:cubicBezTo>
                    <a:pt x="3770" y="10608"/>
                    <a:pt x="3403" y="10508"/>
                    <a:pt x="3070" y="10308"/>
                  </a:cubicBezTo>
                  <a:cubicBezTo>
                    <a:pt x="3370" y="10041"/>
                    <a:pt x="3670" y="9774"/>
                    <a:pt x="3870" y="9441"/>
                  </a:cubicBezTo>
                  <a:cubicBezTo>
                    <a:pt x="4337" y="8740"/>
                    <a:pt x="5038" y="3903"/>
                    <a:pt x="4604" y="2836"/>
                  </a:cubicBezTo>
                  <a:cubicBezTo>
                    <a:pt x="4237" y="1935"/>
                    <a:pt x="3170" y="1"/>
                    <a:pt x="2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92;p48">
              <a:extLst>
                <a:ext uri="{FF2B5EF4-FFF2-40B4-BE49-F238E27FC236}">
                  <a16:creationId xmlns:a16="http://schemas.microsoft.com/office/drawing/2014/main" id="{942A6890-DF23-4336-AFA8-20F45FDF16C4}"/>
                </a:ext>
              </a:extLst>
            </p:cNvPr>
            <p:cNvSpPr/>
            <p:nvPr/>
          </p:nvSpPr>
          <p:spPr>
            <a:xfrm>
              <a:off x="1903200" y="1890125"/>
              <a:ext cx="24200" cy="22550"/>
            </a:xfrm>
            <a:custGeom>
              <a:avLst/>
              <a:gdLst/>
              <a:ahLst/>
              <a:cxnLst/>
              <a:rect l="l" t="t" r="r" b="b"/>
              <a:pathLst>
                <a:path w="968" h="902" extrusionOk="0">
                  <a:moveTo>
                    <a:pt x="467" y="1"/>
                  </a:moveTo>
                  <a:cubicBezTo>
                    <a:pt x="201" y="1"/>
                    <a:pt x="0" y="234"/>
                    <a:pt x="34" y="501"/>
                  </a:cubicBezTo>
                  <a:cubicBezTo>
                    <a:pt x="34" y="734"/>
                    <a:pt x="234" y="901"/>
                    <a:pt x="467" y="901"/>
                  </a:cubicBezTo>
                  <a:cubicBezTo>
                    <a:pt x="734" y="901"/>
                    <a:pt x="934" y="701"/>
                    <a:pt x="968" y="434"/>
                  </a:cubicBezTo>
                  <a:cubicBezTo>
                    <a:pt x="934" y="201"/>
                    <a:pt x="734"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93;p48">
              <a:extLst>
                <a:ext uri="{FF2B5EF4-FFF2-40B4-BE49-F238E27FC236}">
                  <a16:creationId xmlns:a16="http://schemas.microsoft.com/office/drawing/2014/main" id="{2380DBC9-EB1C-49F6-897B-6C898CD09753}"/>
                </a:ext>
              </a:extLst>
            </p:cNvPr>
            <p:cNvSpPr/>
            <p:nvPr/>
          </p:nvSpPr>
          <p:spPr>
            <a:xfrm>
              <a:off x="1835650" y="1894200"/>
              <a:ext cx="24200" cy="23575"/>
            </a:xfrm>
            <a:custGeom>
              <a:avLst/>
              <a:gdLst/>
              <a:ahLst/>
              <a:cxnLst/>
              <a:rect l="l" t="t" r="r" b="b"/>
              <a:pathLst>
                <a:path w="968" h="943" extrusionOk="0">
                  <a:moveTo>
                    <a:pt x="443" y="1"/>
                  </a:moveTo>
                  <a:cubicBezTo>
                    <a:pt x="201" y="1"/>
                    <a:pt x="0" y="191"/>
                    <a:pt x="0" y="438"/>
                  </a:cubicBezTo>
                  <a:cubicBezTo>
                    <a:pt x="0" y="471"/>
                    <a:pt x="0" y="505"/>
                    <a:pt x="0" y="505"/>
                  </a:cubicBezTo>
                  <a:cubicBezTo>
                    <a:pt x="31" y="752"/>
                    <a:pt x="234" y="942"/>
                    <a:pt x="476" y="942"/>
                  </a:cubicBezTo>
                  <a:cubicBezTo>
                    <a:pt x="495" y="942"/>
                    <a:pt x="515" y="941"/>
                    <a:pt x="534" y="938"/>
                  </a:cubicBezTo>
                  <a:cubicBezTo>
                    <a:pt x="768" y="905"/>
                    <a:pt x="968" y="672"/>
                    <a:pt x="934" y="405"/>
                  </a:cubicBezTo>
                  <a:cubicBezTo>
                    <a:pt x="901" y="171"/>
                    <a:pt x="701" y="4"/>
                    <a:pt x="501" y="4"/>
                  </a:cubicBezTo>
                  <a:cubicBezTo>
                    <a:pt x="481" y="2"/>
                    <a:pt x="462"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94;p48">
              <a:extLst>
                <a:ext uri="{FF2B5EF4-FFF2-40B4-BE49-F238E27FC236}">
                  <a16:creationId xmlns:a16="http://schemas.microsoft.com/office/drawing/2014/main" id="{3CB52FD7-A6AB-4913-9B56-D53E58FC4F8D}"/>
                </a:ext>
              </a:extLst>
            </p:cNvPr>
            <p:cNvSpPr/>
            <p:nvPr/>
          </p:nvSpPr>
          <p:spPr>
            <a:xfrm>
              <a:off x="1814800" y="1630775"/>
              <a:ext cx="118450" cy="130125"/>
            </a:xfrm>
            <a:custGeom>
              <a:avLst/>
              <a:gdLst/>
              <a:ahLst/>
              <a:cxnLst/>
              <a:rect l="l" t="t" r="r" b="b"/>
              <a:pathLst>
                <a:path w="4738" h="5205" extrusionOk="0">
                  <a:moveTo>
                    <a:pt x="2190" y="0"/>
                  </a:moveTo>
                  <a:cubicBezTo>
                    <a:pt x="2183" y="0"/>
                    <a:pt x="2176" y="0"/>
                    <a:pt x="2169" y="1"/>
                  </a:cubicBezTo>
                  <a:cubicBezTo>
                    <a:pt x="1235" y="34"/>
                    <a:pt x="301" y="2436"/>
                    <a:pt x="101" y="3069"/>
                  </a:cubicBezTo>
                  <a:cubicBezTo>
                    <a:pt x="1" y="3737"/>
                    <a:pt x="1" y="4437"/>
                    <a:pt x="134" y="5104"/>
                  </a:cubicBezTo>
                  <a:cubicBezTo>
                    <a:pt x="167" y="5138"/>
                    <a:pt x="201" y="5204"/>
                    <a:pt x="267" y="5204"/>
                  </a:cubicBezTo>
                  <a:lnTo>
                    <a:pt x="534" y="5138"/>
                  </a:lnTo>
                  <a:cubicBezTo>
                    <a:pt x="601" y="5138"/>
                    <a:pt x="634" y="5071"/>
                    <a:pt x="634" y="5037"/>
                  </a:cubicBezTo>
                  <a:cubicBezTo>
                    <a:pt x="501" y="4437"/>
                    <a:pt x="468" y="3837"/>
                    <a:pt x="568" y="3203"/>
                  </a:cubicBezTo>
                  <a:cubicBezTo>
                    <a:pt x="935" y="2035"/>
                    <a:pt x="1802" y="501"/>
                    <a:pt x="2235" y="501"/>
                  </a:cubicBezTo>
                  <a:cubicBezTo>
                    <a:pt x="2240" y="501"/>
                    <a:pt x="2245" y="500"/>
                    <a:pt x="2249" y="500"/>
                  </a:cubicBezTo>
                  <a:cubicBezTo>
                    <a:pt x="2659" y="500"/>
                    <a:pt x="3642" y="1915"/>
                    <a:pt x="4103" y="3069"/>
                  </a:cubicBezTo>
                  <a:cubicBezTo>
                    <a:pt x="4237" y="3670"/>
                    <a:pt x="4237" y="4270"/>
                    <a:pt x="4170" y="4871"/>
                  </a:cubicBezTo>
                  <a:cubicBezTo>
                    <a:pt x="4170" y="4937"/>
                    <a:pt x="4204" y="4971"/>
                    <a:pt x="4270" y="5004"/>
                  </a:cubicBezTo>
                  <a:lnTo>
                    <a:pt x="4537" y="5004"/>
                  </a:lnTo>
                  <a:cubicBezTo>
                    <a:pt x="4604" y="5004"/>
                    <a:pt x="4637" y="4971"/>
                    <a:pt x="4637" y="4904"/>
                  </a:cubicBezTo>
                  <a:cubicBezTo>
                    <a:pt x="4737" y="4237"/>
                    <a:pt x="4671" y="3536"/>
                    <a:pt x="4504" y="2869"/>
                  </a:cubicBezTo>
                  <a:cubicBezTo>
                    <a:pt x="4272" y="2273"/>
                    <a:pt x="3152" y="0"/>
                    <a:pt x="219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5;p48">
              <a:extLst>
                <a:ext uri="{FF2B5EF4-FFF2-40B4-BE49-F238E27FC236}">
                  <a16:creationId xmlns:a16="http://schemas.microsoft.com/office/drawing/2014/main" id="{404EACA8-877A-4585-B17B-E0F64711C90B}"/>
                </a:ext>
              </a:extLst>
            </p:cNvPr>
            <p:cNvSpPr/>
            <p:nvPr/>
          </p:nvSpPr>
          <p:spPr>
            <a:xfrm>
              <a:off x="2178400" y="1660800"/>
              <a:ext cx="393625" cy="474525"/>
            </a:xfrm>
            <a:custGeom>
              <a:avLst/>
              <a:gdLst/>
              <a:ahLst/>
              <a:cxnLst/>
              <a:rect l="l" t="t" r="r" b="b"/>
              <a:pathLst>
                <a:path w="15745" h="18981" extrusionOk="0">
                  <a:moveTo>
                    <a:pt x="15445" y="0"/>
                  </a:moveTo>
                  <a:lnTo>
                    <a:pt x="3336" y="4270"/>
                  </a:lnTo>
                  <a:lnTo>
                    <a:pt x="0" y="18680"/>
                  </a:lnTo>
                  <a:lnTo>
                    <a:pt x="267" y="18981"/>
                  </a:lnTo>
                  <a:lnTo>
                    <a:pt x="11809" y="14678"/>
                  </a:lnTo>
                  <a:lnTo>
                    <a:pt x="15745" y="267"/>
                  </a:lnTo>
                  <a:lnTo>
                    <a:pt x="1544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6;p48">
              <a:extLst>
                <a:ext uri="{FF2B5EF4-FFF2-40B4-BE49-F238E27FC236}">
                  <a16:creationId xmlns:a16="http://schemas.microsoft.com/office/drawing/2014/main" id="{FF63B94C-2188-4C6E-A44B-BF97B8CD3C70}"/>
                </a:ext>
              </a:extLst>
            </p:cNvPr>
            <p:cNvSpPr/>
            <p:nvPr/>
          </p:nvSpPr>
          <p:spPr>
            <a:xfrm>
              <a:off x="2178400" y="1767550"/>
              <a:ext cx="90075" cy="367775"/>
            </a:xfrm>
            <a:custGeom>
              <a:avLst/>
              <a:gdLst/>
              <a:ahLst/>
              <a:cxnLst/>
              <a:rect l="l" t="t" r="r" b="b"/>
              <a:pathLst>
                <a:path w="3603" h="14711" extrusionOk="0">
                  <a:moveTo>
                    <a:pt x="3336" y="0"/>
                  </a:moveTo>
                  <a:lnTo>
                    <a:pt x="0" y="14410"/>
                  </a:lnTo>
                  <a:lnTo>
                    <a:pt x="267" y="14711"/>
                  </a:lnTo>
                  <a:lnTo>
                    <a:pt x="3603" y="300"/>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7;p48">
              <a:extLst>
                <a:ext uri="{FF2B5EF4-FFF2-40B4-BE49-F238E27FC236}">
                  <a16:creationId xmlns:a16="http://schemas.microsoft.com/office/drawing/2014/main" id="{90C4AE5B-F672-42B2-82F5-AFBB2FB56244}"/>
                </a:ext>
              </a:extLst>
            </p:cNvPr>
            <p:cNvSpPr/>
            <p:nvPr/>
          </p:nvSpPr>
          <p:spPr>
            <a:xfrm>
              <a:off x="2428575" y="1953500"/>
              <a:ext cx="65075" cy="21150"/>
            </a:xfrm>
            <a:custGeom>
              <a:avLst/>
              <a:gdLst/>
              <a:ahLst/>
              <a:cxnLst/>
              <a:rect l="l" t="t" r="r" b="b"/>
              <a:pathLst>
                <a:path w="2603" h="846" extrusionOk="0">
                  <a:moveTo>
                    <a:pt x="2602" y="1"/>
                  </a:moveTo>
                  <a:lnTo>
                    <a:pt x="0" y="34"/>
                  </a:lnTo>
                  <a:cubicBezTo>
                    <a:pt x="93" y="282"/>
                    <a:pt x="904" y="845"/>
                    <a:pt x="2087" y="845"/>
                  </a:cubicBezTo>
                  <a:cubicBezTo>
                    <a:pt x="2178" y="845"/>
                    <a:pt x="2273" y="842"/>
                    <a:pt x="2369" y="835"/>
                  </a:cubicBez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8;p48">
              <a:extLst>
                <a:ext uri="{FF2B5EF4-FFF2-40B4-BE49-F238E27FC236}">
                  <a16:creationId xmlns:a16="http://schemas.microsoft.com/office/drawing/2014/main" id="{4AD0561B-3ADD-402D-8BE6-0258253BADBC}"/>
                </a:ext>
              </a:extLst>
            </p:cNvPr>
            <p:cNvSpPr/>
            <p:nvPr/>
          </p:nvSpPr>
          <p:spPr>
            <a:xfrm>
              <a:off x="2339350" y="1725975"/>
              <a:ext cx="144000" cy="65775"/>
            </a:xfrm>
            <a:custGeom>
              <a:avLst/>
              <a:gdLst/>
              <a:ahLst/>
              <a:cxnLst/>
              <a:rect l="l" t="t" r="r" b="b"/>
              <a:pathLst>
                <a:path w="5760" h="2631" extrusionOk="0">
                  <a:moveTo>
                    <a:pt x="5566" y="0"/>
                  </a:moveTo>
                  <a:cubicBezTo>
                    <a:pt x="5301" y="0"/>
                    <a:pt x="4764" y="171"/>
                    <a:pt x="4136" y="462"/>
                  </a:cubicBezTo>
                  <a:lnTo>
                    <a:pt x="1968" y="1129"/>
                  </a:lnTo>
                  <a:cubicBezTo>
                    <a:pt x="1034" y="1563"/>
                    <a:pt x="167" y="1897"/>
                    <a:pt x="100" y="2163"/>
                  </a:cubicBezTo>
                  <a:lnTo>
                    <a:pt x="0" y="2630"/>
                  </a:lnTo>
                  <a:lnTo>
                    <a:pt x="0" y="2630"/>
                  </a:lnTo>
                  <a:lnTo>
                    <a:pt x="5638" y="629"/>
                  </a:lnTo>
                  <a:cubicBezTo>
                    <a:pt x="5638" y="629"/>
                    <a:pt x="5671" y="396"/>
                    <a:pt x="5738" y="129"/>
                  </a:cubicBezTo>
                  <a:cubicBezTo>
                    <a:pt x="5760" y="41"/>
                    <a:pt x="5695"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9;p48">
              <a:extLst>
                <a:ext uri="{FF2B5EF4-FFF2-40B4-BE49-F238E27FC236}">
                  <a16:creationId xmlns:a16="http://schemas.microsoft.com/office/drawing/2014/main" id="{9FF8FCDF-46A0-48B5-9C68-84AEB6FA7AB2}"/>
                </a:ext>
              </a:extLst>
            </p:cNvPr>
            <p:cNvSpPr/>
            <p:nvPr/>
          </p:nvSpPr>
          <p:spPr>
            <a:xfrm>
              <a:off x="2342675" y="1681800"/>
              <a:ext cx="156400" cy="66575"/>
            </a:xfrm>
            <a:custGeom>
              <a:avLst/>
              <a:gdLst/>
              <a:ahLst/>
              <a:cxnLst/>
              <a:rect l="l" t="t" r="r" b="b"/>
              <a:pathLst>
                <a:path w="6256" h="2663" extrusionOk="0">
                  <a:moveTo>
                    <a:pt x="4440" y="1"/>
                  </a:moveTo>
                  <a:cubicBezTo>
                    <a:pt x="4235" y="1"/>
                    <a:pt x="3945" y="44"/>
                    <a:pt x="3536" y="161"/>
                  </a:cubicBezTo>
                  <a:cubicBezTo>
                    <a:pt x="1735" y="661"/>
                    <a:pt x="1668" y="1562"/>
                    <a:pt x="1668" y="1562"/>
                  </a:cubicBezTo>
                  <a:cubicBezTo>
                    <a:pt x="1402" y="1696"/>
                    <a:pt x="1101" y="1796"/>
                    <a:pt x="801" y="1862"/>
                  </a:cubicBezTo>
                  <a:cubicBezTo>
                    <a:pt x="201" y="2062"/>
                    <a:pt x="134" y="2196"/>
                    <a:pt x="101" y="2363"/>
                  </a:cubicBezTo>
                  <a:lnTo>
                    <a:pt x="1" y="2663"/>
                  </a:lnTo>
                  <a:lnTo>
                    <a:pt x="6172" y="495"/>
                  </a:lnTo>
                  <a:cubicBezTo>
                    <a:pt x="6172" y="495"/>
                    <a:pt x="6205" y="361"/>
                    <a:pt x="6238" y="194"/>
                  </a:cubicBezTo>
                  <a:cubicBezTo>
                    <a:pt x="6255" y="111"/>
                    <a:pt x="6188" y="78"/>
                    <a:pt x="6072" y="78"/>
                  </a:cubicBezTo>
                  <a:cubicBezTo>
                    <a:pt x="5955" y="78"/>
                    <a:pt x="5788" y="111"/>
                    <a:pt x="5605" y="161"/>
                  </a:cubicBezTo>
                  <a:lnTo>
                    <a:pt x="4904" y="395"/>
                  </a:lnTo>
                  <a:cubicBezTo>
                    <a:pt x="4904" y="395"/>
                    <a:pt x="5054" y="1"/>
                    <a:pt x="4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400;p48">
              <a:extLst>
                <a:ext uri="{FF2B5EF4-FFF2-40B4-BE49-F238E27FC236}">
                  <a16:creationId xmlns:a16="http://schemas.microsoft.com/office/drawing/2014/main" id="{F9820746-3371-4DED-94F2-88A9A09AE5E2}"/>
                </a:ext>
              </a:extLst>
            </p:cNvPr>
            <p:cNvSpPr/>
            <p:nvPr/>
          </p:nvSpPr>
          <p:spPr>
            <a:xfrm>
              <a:off x="2358525" y="1695000"/>
              <a:ext cx="128450" cy="83400"/>
            </a:xfrm>
            <a:custGeom>
              <a:avLst/>
              <a:gdLst/>
              <a:ahLst/>
              <a:cxnLst/>
              <a:rect l="l" t="t" r="r" b="b"/>
              <a:pathLst>
                <a:path w="5138" h="3336" extrusionOk="0">
                  <a:moveTo>
                    <a:pt x="5137" y="0"/>
                  </a:moveTo>
                  <a:lnTo>
                    <a:pt x="134" y="1835"/>
                  </a:lnTo>
                  <a:lnTo>
                    <a:pt x="0" y="2435"/>
                  </a:lnTo>
                  <a:cubicBezTo>
                    <a:pt x="293" y="2297"/>
                    <a:pt x="542" y="2231"/>
                    <a:pt x="709" y="2231"/>
                  </a:cubicBezTo>
                  <a:cubicBezTo>
                    <a:pt x="865" y="2231"/>
                    <a:pt x="950" y="2289"/>
                    <a:pt x="934" y="2402"/>
                  </a:cubicBezTo>
                  <a:cubicBezTo>
                    <a:pt x="901" y="2635"/>
                    <a:pt x="701" y="3336"/>
                    <a:pt x="701" y="3336"/>
                  </a:cubicBezTo>
                  <a:lnTo>
                    <a:pt x="3937" y="2068"/>
                  </a:lnTo>
                  <a:cubicBezTo>
                    <a:pt x="3937" y="2068"/>
                    <a:pt x="3970" y="1801"/>
                    <a:pt x="4037" y="1401"/>
                  </a:cubicBezTo>
                  <a:cubicBezTo>
                    <a:pt x="4103" y="1001"/>
                    <a:pt x="4370" y="867"/>
                    <a:pt x="4937" y="600"/>
                  </a:cubicBezTo>
                  <a:lnTo>
                    <a:pt x="5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401;p48">
              <a:extLst>
                <a:ext uri="{FF2B5EF4-FFF2-40B4-BE49-F238E27FC236}">
                  <a16:creationId xmlns:a16="http://schemas.microsoft.com/office/drawing/2014/main" id="{995D8B39-B4E8-4164-A459-A9F9D5881B60}"/>
                </a:ext>
              </a:extLst>
            </p:cNvPr>
            <p:cNvSpPr/>
            <p:nvPr/>
          </p:nvSpPr>
          <p:spPr>
            <a:xfrm>
              <a:off x="2343500" y="1726575"/>
              <a:ext cx="144050" cy="65175"/>
            </a:xfrm>
            <a:custGeom>
              <a:avLst/>
              <a:gdLst/>
              <a:ahLst/>
              <a:cxnLst/>
              <a:rect l="l" t="t" r="r" b="b"/>
              <a:pathLst>
                <a:path w="5762" h="2607" extrusionOk="0">
                  <a:moveTo>
                    <a:pt x="5543" y="1"/>
                  </a:moveTo>
                  <a:cubicBezTo>
                    <a:pt x="5273" y="1"/>
                    <a:pt x="4757" y="156"/>
                    <a:pt x="4171" y="438"/>
                  </a:cubicBezTo>
                  <a:lnTo>
                    <a:pt x="1969" y="1105"/>
                  </a:lnTo>
                  <a:cubicBezTo>
                    <a:pt x="1035" y="1539"/>
                    <a:pt x="168" y="1873"/>
                    <a:pt x="101" y="2139"/>
                  </a:cubicBezTo>
                  <a:lnTo>
                    <a:pt x="1" y="2606"/>
                  </a:lnTo>
                  <a:lnTo>
                    <a:pt x="1" y="2606"/>
                  </a:lnTo>
                  <a:lnTo>
                    <a:pt x="5638" y="605"/>
                  </a:lnTo>
                  <a:cubicBezTo>
                    <a:pt x="5638" y="605"/>
                    <a:pt x="5672" y="405"/>
                    <a:pt x="5738" y="138"/>
                  </a:cubicBezTo>
                  <a:cubicBezTo>
                    <a:pt x="5762" y="45"/>
                    <a:pt x="5688" y="1"/>
                    <a:pt x="5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402;p48">
              <a:extLst>
                <a:ext uri="{FF2B5EF4-FFF2-40B4-BE49-F238E27FC236}">
                  <a16:creationId xmlns:a16="http://schemas.microsoft.com/office/drawing/2014/main" id="{163BC3A6-92BE-47D6-A34C-0F72C1562CA3}"/>
                </a:ext>
              </a:extLst>
            </p:cNvPr>
            <p:cNvSpPr/>
            <p:nvPr/>
          </p:nvSpPr>
          <p:spPr>
            <a:xfrm>
              <a:off x="2394375" y="1784100"/>
              <a:ext cx="169825" cy="181400"/>
            </a:xfrm>
            <a:custGeom>
              <a:avLst/>
              <a:gdLst/>
              <a:ahLst/>
              <a:cxnLst/>
              <a:rect l="l" t="t" r="r" b="b"/>
              <a:pathLst>
                <a:path w="6793" h="7256" extrusionOk="0">
                  <a:moveTo>
                    <a:pt x="6260" y="0"/>
                  </a:moveTo>
                  <a:cubicBezTo>
                    <a:pt x="6097" y="0"/>
                    <a:pt x="5910" y="89"/>
                    <a:pt x="5738" y="272"/>
                  </a:cubicBezTo>
                  <a:cubicBezTo>
                    <a:pt x="5738" y="272"/>
                    <a:pt x="5338" y="1873"/>
                    <a:pt x="5204" y="2274"/>
                  </a:cubicBezTo>
                  <a:cubicBezTo>
                    <a:pt x="5071" y="2674"/>
                    <a:pt x="3103" y="3574"/>
                    <a:pt x="2102" y="3708"/>
                  </a:cubicBezTo>
                  <a:cubicBezTo>
                    <a:pt x="201" y="3941"/>
                    <a:pt x="1" y="4342"/>
                    <a:pt x="434" y="5709"/>
                  </a:cubicBezTo>
                  <a:cubicBezTo>
                    <a:pt x="804" y="6760"/>
                    <a:pt x="1754" y="7255"/>
                    <a:pt x="3078" y="7255"/>
                  </a:cubicBezTo>
                  <a:cubicBezTo>
                    <a:pt x="3309" y="7255"/>
                    <a:pt x="3551" y="7240"/>
                    <a:pt x="3803" y="7210"/>
                  </a:cubicBezTo>
                  <a:cubicBezTo>
                    <a:pt x="4904" y="7010"/>
                    <a:pt x="5805" y="6210"/>
                    <a:pt x="6172" y="5142"/>
                  </a:cubicBezTo>
                  <a:cubicBezTo>
                    <a:pt x="6739" y="3574"/>
                    <a:pt x="6439" y="1873"/>
                    <a:pt x="6639" y="939"/>
                  </a:cubicBezTo>
                  <a:cubicBezTo>
                    <a:pt x="6792" y="326"/>
                    <a:pt x="6571" y="0"/>
                    <a:pt x="6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403;p48">
              <a:extLst>
                <a:ext uri="{FF2B5EF4-FFF2-40B4-BE49-F238E27FC236}">
                  <a16:creationId xmlns:a16="http://schemas.microsoft.com/office/drawing/2014/main" id="{5011093A-A872-46D5-A274-25D68FC2271D}"/>
                </a:ext>
              </a:extLst>
            </p:cNvPr>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04;p48">
              <a:extLst>
                <a:ext uri="{FF2B5EF4-FFF2-40B4-BE49-F238E27FC236}">
                  <a16:creationId xmlns:a16="http://schemas.microsoft.com/office/drawing/2014/main" id="{477E853F-2127-4534-9FB0-B573FAB5D959}"/>
                </a:ext>
              </a:extLst>
            </p:cNvPr>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405;p48">
              <a:extLst>
                <a:ext uri="{FF2B5EF4-FFF2-40B4-BE49-F238E27FC236}">
                  <a16:creationId xmlns:a16="http://schemas.microsoft.com/office/drawing/2014/main" id="{5EA2C786-1863-47A9-B78E-096F7DBAFE40}"/>
                </a:ext>
              </a:extLst>
            </p:cNvPr>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06;p48">
              <a:extLst>
                <a:ext uri="{FF2B5EF4-FFF2-40B4-BE49-F238E27FC236}">
                  <a16:creationId xmlns:a16="http://schemas.microsoft.com/office/drawing/2014/main" id="{77F95450-1E3A-46BD-B6C2-216B51586793}"/>
                </a:ext>
              </a:extLst>
            </p:cNvPr>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07;p48">
              <a:extLst>
                <a:ext uri="{FF2B5EF4-FFF2-40B4-BE49-F238E27FC236}">
                  <a16:creationId xmlns:a16="http://schemas.microsoft.com/office/drawing/2014/main" id="{AF539948-D6E0-48FD-A015-F1FCE618935C}"/>
                </a:ext>
              </a:extLst>
            </p:cNvPr>
            <p:cNvSpPr/>
            <p:nvPr/>
          </p:nvSpPr>
          <p:spPr>
            <a:xfrm>
              <a:off x="1864825" y="1109675"/>
              <a:ext cx="249375" cy="406900"/>
            </a:xfrm>
            <a:custGeom>
              <a:avLst/>
              <a:gdLst/>
              <a:ahLst/>
              <a:cxnLst/>
              <a:rect l="l" t="t" r="r" b="b"/>
              <a:pathLst>
                <a:path w="9975" h="16276" extrusionOk="0">
                  <a:moveTo>
                    <a:pt x="6121" y="0"/>
                  </a:moveTo>
                  <a:cubicBezTo>
                    <a:pt x="4867" y="0"/>
                    <a:pt x="3614" y="329"/>
                    <a:pt x="2503" y="964"/>
                  </a:cubicBezTo>
                  <a:cubicBezTo>
                    <a:pt x="1" y="2365"/>
                    <a:pt x="1" y="5867"/>
                    <a:pt x="1" y="5867"/>
                  </a:cubicBezTo>
                  <a:lnTo>
                    <a:pt x="1" y="14573"/>
                  </a:lnTo>
                  <a:cubicBezTo>
                    <a:pt x="468" y="15474"/>
                    <a:pt x="1402" y="16074"/>
                    <a:pt x="2403" y="16175"/>
                  </a:cubicBezTo>
                  <a:cubicBezTo>
                    <a:pt x="2966" y="16246"/>
                    <a:pt x="3451" y="16276"/>
                    <a:pt x="3860" y="16276"/>
                  </a:cubicBezTo>
                  <a:cubicBezTo>
                    <a:pt x="5171" y="16276"/>
                    <a:pt x="5715" y="15970"/>
                    <a:pt x="5638" y="15741"/>
                  </a:cubicBezTo>
                  <a:cubicBezTo>
                    <a:pt x="5538" y="15207"/>
                    <a:pt x="5271" y="14740"/>
                    <a:pt x="4871" y="14373"/>
                  </a:cubicBezTo>
                  <a:lnTo>
                    <a:pt x="4871" y="11638"/>
                  </a:lnTo>
                  <a:cubicBezTo>
                    <a:pt x="5580" y="11759"/>
                    <a:pt x="6312" y="11869"/>
                    <a:pt x="6921" y="11869"/>
                  </a:cubicBezTo>
                  <a:cubicBezTo>
                    <a:pt x="7315" y="11869"/>
                    <a:pt x="7657" y="11823"/>
                    <a:pt x="7907" y="11705"/>
                  </a:cubicBezTo>
                  <a:cubicBezTo>
                    <a:pt x="8540" y="11438"/>
                    <a:pt x="9775" y="10470"/>
                    <a:pt x="9875" y="6601"/>
                  </a:cubicBezTo>
                  <a:cubicBezTo>
                    <a:pt x="9975" y="1998"/>
                    <a:pt x="9641" y="1197"/>
                    <a:pt x="8640" y="463"/>
                  </a:cubicBezTo>
                  <a:cubicBezTo>
                    <a:pt x="7830" y="153"/>
                    <a:pt x="6975" y="0"/>
                    <a:pt x="6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08;p48">
              <a:extLst>
                <a:ext uri="{FF2B5EF4-FFF2-40B4-BE49-F238E27FC236}">
                  <a16:creationId xmlns:a16="http://schemas.microsoft.com/office/drawing/2014/main" id="{6B51C8D0-79D5-4928-862B-7A960EAD2972}"/>
                </a:ext>
              </a:extLst>
            </p:cNvPr>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9;p48">
              <a:extLst>
                <a:ext uri="{FF2B5EF4-FFF2-40B4-BE49-F238E27FC236}">
                  <a16:creationId xmlns:a16="http://schemas.microsoft.com/office/drawing/2014/main" id="{CC6473E4-AF35-415D-B1FE-220952DCEED6}"/>
                </a:ext>
              </a:extLst>
            </p:cNvPr>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10;p48">
              <a:extLst>
                <a:ext uri="{FF2B5EF4-FFF2-40B4-BE49-F238E27FC236}">
                  <a16:creationId xmlns:a16="http://schemas.microsoft.com/office/drawing/2014/main" id="{72555781-2BD8-484D-86BC-225F7E8589A0}"/>
                </a:ext>
              </a:extLst>
            </p:cNvPr>
            <p:cNvSpPr/>
            <p:nvPr/>
          </p:nvSpPr>
          <p:spPr>
            <a:xfrm>
              <a:off x="1962400" y="1237150"/>
              <a:ext cx="25050" cy="25125"/>
            </a:xfrm>
            <a:custGeom>
              <a:avLst/>
              <a:gdLst/>
              <a:ahLst/>
              <a:cxnLst/>
              <a:rect l="l" t="t" r="r" b="b"/>
              <a:pathLst>
                <a:path w="1002" h="1005" extrusionOk="0">
                  <a:moveTo>
                    <a:pt x="468" y="1"/>
                  </a:moveTo>
                  <a:cubicBezTo>
                    <a:pt x="201" y="34"/>
                    <a:pt x="1" y="268"/>
                    <a:pt x="34" y="535"/>
                  </a:cubicBezTo>
                  <a:cubicBezTo>
                    <a:pt x="34" y="784"/>
                    <a:pt x="239" y="1005"/>
                    <a:pt x="483" y="1005"/>
                  </a:cubicBezTo>
                  <a:cubicBezTo>
                    <a:pt x="500" y="1005"/>
                    <a:pt x="517" y="1004"/>
                    <a:pt x="534" y="1002"/>
                  </a:cubicBezTo>
                  <a:cubicBezTo>
                    <a:pt x="801" y="1002"/>
                    <a:pt x="1001" y="768"/>
                    <a:pt x="1001" y="501"/>
                  </a:cubicBezTo>
                  <a:cubicBezTo>
                    <a:pt x="968" y="234"/>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11;p48">
              <a:extLst>
                <a:ext uri="{FF2B5EF4-FFF2-40B4-BE49-F238E27FC236}">
                  <a16:creationId xmlns:a16="http://schemas.microsoft.com/office/drawing/2014/main" id="{0AF2C0C4-BF32-4CBC-86CF-3093A294F6CB}"/>
                </a:ext>
              </a:extLst>
            </p:cNvPr>
            <p:cNvSpPr/>
            <p:nvPr/>
          </p:nvSpPr>
          <p:spPr>
            <a:xfrm>
              <a:off x="1973250" y="1323900"/>
              <a:ext cx="49225" cy="31675"/>
            </a:xfrm>
            <a:custGeom>
              <a:avLst/>
              <a:gdLst/>
              <a:ahLst/>
              <a:cxnLst/>
              <a:rect l="l" t="t" r="r" b="b"/>
              <a:pathLst>
                <a:path w="1969" h="1267" extrusionOk="0">
                  <a:moveTo>
                    <a:pt x="167" y="0"/>
                  </a:moveTo>
                  <a:lnTo>
                    <a:pt x="167" y="0"/>
                  </a:lnTo>
                  <a:cubicBezTo>
                    <a:pt x="0" y="500"/>
                    <a:pt x="301" y="1068"/>
                    <a:pt x="801" y="1234"/>
                  </a:cubicBezTo>
                  <a:lnTo>
                    <a:pt x="834" y="1234"/>
                  </a:lnTo>
                  <a:cubicBezTo>
                    <a:pt x="909" y="1256"/>
                    <a:pt x="986" y="1266"/>
                    <a:pt x="1063" y="1266"/>
                  </a:cubicBezTo>
                  <a:cubicBezTo>
                    <a:pt x="1463" y="1266"/>
                    <a:pt x="1856" y="987"/>
                    <a:pt x="1968" y="567"/>
                  </a:cubicBezTo>
                  <a:lnTo>
                    <a:pt x="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12;p48">
              <a:extLst>
                <a:ext uri="{FF2B5EF4-FFF2-40B4-BE49-F238E27FC236}">
                  <a16:creationId xmlns:a16="http://schemas.microsoft.com/office/drawing/2014/main" id="{245B422B-87DA-40C1-8F3D-C69638649DBA}"/>
                </a:ext>
              </a:extLst>
            </p:cNvPr>
            <p:cNvSpPr/>
            <p:nvPr/>
          </p:nvSpPr>
          <p:spPr>
            <a:xfrm>
              <a:off x="2068325" y="1189250"/>
              <a:ext cx="29200" cy="24575"/>
            </a:xfrm>
            <a:custGeom>
              <a:avLst/>
              <a:gdLst/>
              <a:ahLst/>
              <a:cxnLst/>
              <a:rect l="l" t="t" r="r" b="b"/>
              <a:pathLst>
                <a:path w="1168" h="983" extrusionOk="0">
                  <a:moveTo>
                    <a:pt x="487" y="1"/>
                  </a:moveTo>
                  <a:cubicBezTo>
                    <a:pt x="297" y="1"/>
                    <a:pt x="111" y="105"/>
                    <a:pt x="0" y="282"/>
                  </a:cubicBezTo>
                  <a:lnTo>
                    <a:pt x="967" y="983"/>
                  </a:lnTo>
                  <a:cubicBezTo>
                    <a:pt x="1168" y="683"/>
                    <a:pt x="1101" y="316"/>
                    <a:pt x="834" y="116"/>
                  </a:cubicBezTo>
                  <a:cubicBezTo>
                    <a:pt x="801" y="116"/>
                    <a:pt x="801" y="82"/>
                    <a:pt x="767" y="82"/>
                  </a:cubicBezTo>
                  <a:cubicBezTo>
                    <a:pt x="678" y="27"/>
                    <a:pt x="582"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13;p48">
              <a:extLst>
                <a:ext uri="{FF2B5EF4-FFF2-40B4-BE49-F238E27FC236}">
                  <a16:creationId xmlns:a16="http://schemas.microsoft.com/office/drawing/2014/main" id="{AD51588F-5211-41B7-8E5A-6ADA4730A1B1}"/>
                </a:ext>
              </a:extLst>
            </p:cNvPr>
            <p:cNvSpPr/>
            <p:nvPr/>
          </p:nvSpPr>
          <p:spPr>
            <a:xfrm>
              <a:off x="1946550" y="1187950"/>
              <a:ext cx="30050" cy="24225"/>
            </a:xfrm>
            <a:custGeom>
              <a:avLst/>
              <a:gdLst/>
              <a:ahLst/>
              <a:cxnLst/>
              <a:rect l="l" t="t" r="r" b="b"/>
              <a:pathLst>
                <a:path w="1202" h="969" extrusionOk="0">
                  <a:moveTo>
                    <a:pt x="690" y="1"/>
                  </a:moveTo>
                  <a:cubicBezTo>
                    <a:pt x="590" y="1"/>
                    <a:pt x="490" y="23"/>
                    <a:pt x="401" y="68"/>
                  </a:cubicBezTo>
                  <a:cubicBezTo>
                    <a:pt x="401" y="101"/>
                    <a:pt x="368" y="101"/>
                    <a:pt x="368" y="101"/>
                  </a:cubicBezTo>
                  <a:cubicBezTo>
                    <a:pt x="101" y="301"/>
                    <a:pt x="1" y="701"/>
                    <a:pt x="201" y="968"/>
                  </a:cubicBezTo>
                  <a:lnTo>
                    <a:pt x="1202" y="268"/>
                  </a:lnTo>
                  <a:cubicBezTo>
                    <a:pt x="1091" y="90"/>
                    <a:pt x="890" y="1"/>
                    <a:pt x="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14;p48">
              <a:extLst>
                <a:ext uri="{FF2B5EF4-FFF2-40B4-BE49-F238E27FC236}">
                  <a16:creationId xmlns:a16="http://schemas.microsoft.com/office/drawing/2014/main" id="{5884D4BB-CDB7-49FE-9C77-E5508659801B}"/>
                </a:ext>
              </a:extLst>
            </p:cNvPr>
            <p:cNvSpPr/>
            <p:nvPr/>
          </p:nvSpPr>
          <p:spPr>
            <a:xfrm>
              <a:off x="2062475" y="1234650"/>
              <a:ext cx="25050" cy="25050"/>
            </a:xfrm>
            <a:custGeom>
              <a:avLst/>
              <a:gdLst/>
              <a:ahLst/>
              <a:cxnLst/>
              <a:rect l="l" t="t" r="r" b="b"/>
              <a:pathLst>
                <a:path w="1002" h="1002" extrusionOk="0">
                  <a:moveTo>
                    <a:pt x="468" y="1"/>
                  </a:moveTo>
                  <a:cubicBezTo>
                    <a:pt x="201" y="34"/>
                    <a:pt x="1" y="234"/>
                    <a:pt x="1" y="501"/>
                  </a:cubicBezTo>
                  <a:cubicBezTo>
                    <a:pt x="1" y="768"/>
                    <a:pt x="234" y="1002"/>
                    <a:pt x="501" y="1002"/>
                  </a:cubicBezTo>
                  <a:cubicBezTo>
                    <a:pt x="768" y="1002"/>
                    <a:pt x="1001" y="768"/>
                    <a:pt x="1001" y="501"/>
                  </a:cubicBezTo>
                  <a:cubicBezTo>
                    <a:pt x="968" y="234"/>
                    <a:pt x="734"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15;p48">
              <a:extLst>
                <a:ext uri="{FF2B5EF4-FFF2-40B4-BE49-F238E27FC236}">
                  <a16:creationId xmlns:a16="http://schemas.microsoft.com/office/drawing/2014/main" id="{96C3C3FA-78B2-4790-A1C7-D2225D627BE6}"/>
                </a:ext>
              </a:extLst>
            </p:cNvPr>
            <p:cNvSpPr/>
            <p:nvPr/>
          </p:nvSpPr>
          <p:spPr>
            <a:xfrm>
              <a:off x="2027450" y="1241325"/>
              <a:ext cx="40900" cy="74250"/>
            </a:xfrm>
            <a:custGeom>
              <a:avLst/>
              <a:gdLst/>
              <a:ahLst/>
              <a:cxnLst/>
              <a:rect l="l" t="t" r="r" b="b"/>
              <a:pathLst>
                <a:path w="1636" h="2970" extrusionOk="0">
                  <a:moveTo>
                    <a:pt x="1" y="1"/>
                  </a:moveTo>
                  <a:lnTo>
                    <a:pt x="67" y="2970"/>
                  </a:lnTo>
                  <a:lnTo>
                    <a:pt x="1635" y="246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16;p48">
              <a:extLst>
                <a:ext uri="{FF2B5EF4-FFF2-40B4-BE49-F238E27FC236}">
                  <a16:creationId xmlns:a16="http://schemas.microsoft.com/office/drawing/2014/main" id="{73E1437D-0EE2-44FD-BC7A-211076297C80}"/>
                </a:ext>
              </a:extLst>
            </p:cNvPr>
            <p:cNvSpPr/>
            <p:nvPr/>
          </p:nvSpPr>
          <p:spPr>
            <a:xfrm>
              <a:off x="1880675" y="1352250"/>
              <a:ext cx="105950" cy="67575"/>
            </a:xfrm>
            <a:custGeom>
              <a:avLst/>
              <a:gdLst/>
              <a:ahLst/>
              <a:cxnLst/>
              <a:rect l="l" t="t" r="r" b="b"/>
              <a:pathLst>
                <a:path w="4238" h="2703" extrusionOk="0">
                  <a:moveTo>
                    <a:pt x="1" y="0"/>
                  </a:moveTo>
                  <a:cubicBezTo>
                    <a:pt x="168" y="501"/>
                    <a:pt x="501" y="968"/>
                    <a:pt x="901" y="1301"/>
                  </a:cubicBezTo>
                  <a:cubicBezTo>
                    <a:pt x="1669" y="1935"/>
                    <a:pt x="4237" y="2702"/>
                    <a:pt x="4237" y="2702"/>
                  </a:cubicBezTo>
                  <a:lnTo>
                    <a:pt x="4237" y="1902"/>
                  </a:lnTo>
                  <a:cubicBezTo>
                    <a:pt x="2970" y="1735"/>
                    <a:pt x="401"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17;p48">
              <a:extLst>
                <a:ext uri="{FF2B5EF4-FFF2-40B4-BE49-F238E27FC236}">
                  <a16:creationId xmlns:a16="http://schemas.microsoft.com/office/drawing/2014/main" id="{A606B020-37AE-4E09-8E3A-0095008B7481}"/>
                </a:ext>
              </a:extLst>
            </p:cNvPr>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18;p48">
              <a:extLst>
                <a:ext uri="{FF2B5EF4-FFF2-40B4-BE49-F238E27FC236}">
                  <a16:creationId xmlns:a16="http://schemas.microsoft.com/office/drawing/2014/main" id="{4E457D8F-6245-4E0F-9649-37923FC06F63}"/>
                </a:ext>
              </a:extLst>
            </p:cNvPr>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31A6-488C-4C04-810E-F6566ED80642}"/>
              </a:ext>
            </a:extLst>
          </p:cNvPr>
          <p:cNvSpPr>
            <a:spLocks noGrp="1"/>
          </p:cNvSpPr>
          <p:nvPr>
            <p:ph type="title"/>
          </p:nvPr>
        </p:nvSpPr>
        <p:spPr/>
        <p:txBody>
          <a:bodyPr/>
          <a:lstStyle/>
          <a:p>
            <a:r>
              <a:rPr lang="en-US" dirty="0"/>
              <a:t>Pre-Trained Model</a:t>
            </a:r>
            <a:br>
              <a:rPr lang="en-US" dirty="0"/>
            </a:br>
            <a:r>
              <a:rPr lang="en-US" dirty="0"/>
              <a:t>MobileNets</a:t>
            </a:r>
          </a:p>
        </p:txBody>
      </p:sp>
      <p:sp>
        <p:nvSpPr>
          <p:cNvPr id="3" name="Subtitle 2">
            <a:extLst>
              <a:ext uri="{FF2B5EF4-FFF2-40B4-BE49-F238E27FC236}">
                <a16:creationId xmlns:a16="http://schemas.microsoft.com/office/drawing/2014/main" id="{B36F000B-2463-418C-9DDF-F2B817BD9A14}"/>
              </a:ext>
            </a:extLst>
          </p:cNvPr>
          <p:cNvSpPr>
            <a:spLocks noGrp="1"/>
          </p:cNvSpPr>
          <p:nvPr>
            <p:ph type="subTitle" idx="1"/>
          </p:nvPr>
        </p:nvSpPr>
        <p:spPr>
          <a:xfrm>
            <a:off x="1219200" y="1156686"/>
            <a:ext cx="6019800" cy="3638550"/>
          </a:xfrm>
        </p:spPr>
        <p:txBody>
          <a:bodyPr anchor="t"/>
          <a:lstStyle/>
          <a:p>
            <a:pPr>
              <a:buFont typeface="Arial" panose="020B0604020202020204" pitchFamily="34" charset="0"/>
              <a:buChar char="•"/>
            </a:pPr>
            <a:r>
              <a:rPr lang="en-US" b="0" i="0" dirty="0">
                <a:solidFill>
                  <a:schemeClr val="tx2"/>
                </a:solidFill>
                <a:effectLst/>
                <a:latin typeface="Montserrat" panose="020B0604020202020204" charset="0"/>
              </a:rPr>
              <a:t>The MobileNet was proposed as a deep learning pretrained model .</a:t>
            </a:r>
          </a:p>
          <a:p>
            <a:pPr>
              <a:buFont typeface="Arial" panose="020B0604020202020204" pitchFamily="34" charset="0"/>
              <a:buChar char="•"/>
            </a:pPr>
            <a:endParaRPr lang="en-US" b="0" i="0" dirty="0">
              <a:solidFill>
                <a:schemeClr val="tx2"/>
              </a:solidFill>
              <a:effectLst/>
              <a:latin typeface="Montserrat" panose="020B0604020202020204" charset="0"/>
            </a:endParaRPr>
          </a:p>
          <a:p>
            <a:pPr>
              <a:buFont typeface="Arial" panose="020B0604020202020204" pitchFamily="34" charset="0"/>
              <a:buChar char="•"/>
            </a:pPr>
            <a:r>
              <a:rPr lang="en-US" dirty="0">
                <a:solidFill>
                  <a:schemeClr val="tx2"/>
                </a:solidFill>
                <a:latin typeface="Montserrat" panose="020B0604020202020204" charset="0"/>
              </a:rPr>
              <a:t>This model is </a:t>
            </a:r>
            <a:r>
              <a:rPr lang="en-US" b="0" i="0" dirty="0">
                <a:solidFill>
                  <a:schemeClr val="tx2"/>
                </a:solidFill>
                <a:effectLst/>
                <a:latin typeface="Montserrat" panose="020B0604020202020204" charset="0"/>
              </a:rPr>
              <a:t>designed to effectively maximize accuracy while being mindful of the restricted resources for an on-device or embedded application.</a:t>
            </a:r>
          </a:p>
          <a:p>
            <a:pPr>
              <a:buFont typeface="Arial" panose="020B0604020202020204" pitchFamily="34" charset="0"/>
              <a:buChar char="•"/>
            </a:pPr>
            <a:endParaRPr lang="en-US" dirty="0">
              <a:solidFill>
                <a:schemeClr val="tx2"/>
              </a:solidFill>
              <a:latin typeface="Montserrat" panose="020B0604020202020204" charset="0"/>
            </a:endParaRPr>
          </a:p>
          <a:p>
            <a:pPr>
              <a:buFont typeface="Arial" panose="020B0604020202020204" pitchFamily="34" charset="0"/>
              <a:buChar char="•"/>
            </a:pPr>
            <a:r>
              <a:rPr lang="en-US" b="0" i="0" dirty="0">
                <a:solidFill>
                  <a:schemeClr val="tx2"/>
                </a:solidFill>
                <a:effectLst/>
                <a:latin typeface="Montserrat" panose="020B0604020202020204" charset="0"/>
              </a:rPr>
              <a:t>MobileNets are small, low-latency, low-power models parameterized to meet the resource constraints of a variety of use cases. They can be built upon for classification, detection, embedding and segmentation similar to how other popular large scale models.</a:t>
            </a:r>
            <a:endParaRPr lang="en-US" dirty="0">
              <a:solidFill>
                <a:schemeClr val="tx2"/>
              </a:solidFill>
              <a:latin typeface="Montserrat" panose="020B0604020202020204" charset="0"/>
            </a:endParaRPr>
          </a:p>
        </p:txBody>
      </p:sp>
    </p:spTree>
    <p:extLst>
      <p:ext uri="{BB962C8B-B14F-4D97-AF65-F5344CB8AC3E}">
        <p14:creationId xmlns:p14="http://schemas.microsoft.com/office/powerpoint/2010/main" val="1391844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4A9E-39C9-4752-91DD-FEDBE8372956}"/>
              </a:ext>
            </a:extLst>
          </p:cNvPr>
          <p:cNvSpPr>
            <a:spLocks noGrp="1"/>
          </p:cNvSpPr>
          <p:nvPr>
            <p:ph type="title"/>
          </p:nvPr>
        </p:nvSpPr>
        <p:spPr>
          <a:xfrm>
            <a:off x="265500" y="361950"/>
            <a:ext cx="4045200" cy="805175"/>
          </a:xfrm>
        </p:spPr>
        <p:txBody>
          <a:bodyPr/>
          <a:lstStyle/>
          <a:p>
            <a:r>
              <a:rPr lang="en-US" dirty="0"/>
              <a:t>Demo</a:t>
            </a:r>
          </a:p>
        </p:txBody>
      </p:sp>
      <p:sp>
        <p:nvSpPr>
          <p:cNvPr id="4" name="Text Placeholder 3">
            <a:extLst>
              <a:ext uri="{FF2B5EF4-FFF2-40B4-BE49-F238E27FC236}">
                <a16:creationId xmlns:a16="http://schemas.microsoft.com/office/drawing/2014/main" id="{54CF4AFA-2B1C-42D7-8877-B97BDEC5639D}"/>
              </a:ext>
            </a:extLst>
          </p:cNvPr>
          <p:cNvSpPr>
            <a:spLocks noGrp="1"/>
          </p:cNvSpPr>
          <p:nvPr>
            <p:ph type="body" idx="2"/>
          </p:nvPr>
        </p:nvSpPr>
        <p:spPr>
          <a:xfrm>
            <a:off x="4939500" y="57150"/>
            <a:ext cx="3837000" cy="5086350"/>
          </a:xfrm>
        </p:spPr>
        <p:txBody>
          <a:bodyPr/>
          <a:lstStyle/>
          <a:p>
            <a:endParaRPr lang="en-US" dirty="0"/>
          </a:p>
        </p:txBody>
      </p:sp>
      <p:pic>
        <p:nvPicPr>
          <p:cNvPr id="5" name="WhatsApp Video 2021-07-10 at 9.51.18 PM">
            <a:hlinkClick r:id="" action="ppaction://media"/>
            <a:extLst>
              <a:ext uri="{FF2B5EF4-FFF2-40B4-BE49-F238E27FC236}">
                <a16:creationId xmlns:a16="http://schemas.microsoft.com/office/drawing/2014/main" id="{5266A1BE-0EC1-4235-A1A1-5B0D55141C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9500" y="57150"/>
            <a:ext cx="3837000" cy="5086350"/>
          </a:xfrm>
          <a:prstGeom prst="rect">
            <a:avLst/>
          </a:prstGeom>
        </p:spPr>
      </p:pic>
      <p:sp>
        <p:nvSpPr>
          <p:cNvPr id="6" name="Google Shape;1098;p48">
            <a:extLst>
              <a:ext uri="{FF2B5EF4-FFF2-40B4-BE49-F238E27FC236}">
                <a16:creationId xmlns:a16="http://schemas.microsoft.com/office/drawing/2014/main" id="{B1F28258-380E-40BA-8BED-782EB086CF93}"/>
              </a:ext>
            </a:extLst>
          </p:cNvPr>
          <p:cNvSpPr/>
          <p:nvPr/>
        </p:nvSpPr>
        <p:spPr>
          <a:xfrm>
            <a:off x="1438725" y="1115690"/>
            <a:ext cx="1698750"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100;p48">
            <a:extLst>
              <a:ext uri="{FF2B5EF4-FFF2-40B4-BE49-F238E27FC236}">
                <a16:creationId xmlns:a16="http://schemas.microsoft.com/office/drawing/2014/main" id="{D2AAC69C-D1D1-4839-A0BD-B498FCBFA543}"/>
              </a:ext>
            </a:extLst>
          </p:cNvPr>
          <p:cNvGrpSpPr/>
          <p:nvPr/>
        </p:nvGrpSpPr>
        <p:grpSpPr>
          <a:xfrm>
            <a:off x="263119" y="2266950"/>
            <a:ext cx="3124200" cy="2590800"/>
            <a:chOff x="1301925" y="606600"/>
            <a:chExt cx="4991925" cy="4417475"/>
          </a:xfrm>
        </p:grpSpPr>
        <p:sp>
          <p:nvSpPr>
            <p:cNvPr id="8" name="Google Shape;1101;p48">
              <a:extLst>
                <a:ext uri="{FF2B5EF4-FFF2-40B4-BE49-F238E27FC236}">
                  <a16:creationId xmlns:a16="http://schemas.microsoft.com/office/drawing/2014/main" id="{F9DC9243-905C-4422-A449-3B6915ECEAD7}"/>
                </a:ext>
              </a:extLst>
            </p:cNvPr>
            <p:cNvSpPr/>
            <p:nvPr/>
          </p:nvSpPr>
          <p:spPr>
            <a:xfrm>
              <a:off x="1301925" y="2240375"/>
              <a:ext cx="4988600" cy="2783700"/>
            </a:xfrm>
            <a:custGeom>
              <a:avLst/>
              <a:gdLst/>
              <a:ahLst/>
              <a:cxnLst/>
              <a:rect l="l" t="t" r="r" b="b"/>
              <a:pathLst>
                <a:path w="199544" h="111348" extrusionOk="0">
                  <a:moveTo>
                    <a:pt x="99772" y="1"/>
                  </a:moveTo>
                  <a:cubicBezTo>
                    <a:pt x="44666" y="1"/>
                    <a:pt x="1" y="24919"/>
                    <a:pt x="1" y="55674"/>
                  </a:cubicBezTo>
                  <a:cubicBezTo>
                    <a:pt x="1" y="86429"/>
                    <a:pt x="44666" y="111347"/>
                    <a:pt x="99772" y="111347"/>
                  </a:cubicBezTo>
                  <a:cubicBezTo>
                    <a:pt x="154878" y="111347"/>
                    <a:pt x="199543" y="86429"/>
                    <a:pt x="199543" y="55674"/>
                  </a:cubicBezTo>
                  <a:cubicBezTo>
                    <a:pt x="199543" y="24919"/>
                    <a:pt x="154878" y="1"/>
                    <a:pt x="99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2;p48">
              <a:extLst>
                <a:ext uri="{FF2B5EF4-FFF2-40B4-BE49-F238E27FC236}">
                  <a16:creationId xmlns:a16="http://schemas.microsoft.com/office/drawing/2014/main" id="{471E8D8E-7744-4EDD-A10D-77F97117E16E}"/>
                </a:ext>
              </a:extLst>
            </p:cNvPr>
            <p:cNvSpPr/>
            <p:nvPr/>
          </p:nvSpPr>
          <p:spPr>
            <a:xfrm>
              <a:off x="2974800" y="2655675"/>
              <a:ext cx="1080800" cy="623800"/>
            </a:xfrm>
            <a:custGeom>
              <a:avLst/>
              <a:gdLst/>
              <a:ahLst/>
              <a:cxnLst/>
              <a:rect l="l" t="t" r="r" b="b"/>
              <a:pathLst>
                <a:path w="43232" h="24952" extrusionOk="0">
                  <a:moveTo>
                    <a:pt x="21616" y="1"/>
                  </a:moveTo>
                  <a:cubicBezTo>
                    <a:pt x="9674" y="1"/>
                    <a:pt x="0" y="5571"/>
                    <a:pt x="0" y="12476"/>
                  </a:cubicBezTo>
                  <a:cubicBezTo>
                    <a:pt x="0" y="19381"/>
                    <a:pt x="9674" y="24952"/>
                    <a:pt x="21616" y="24952"/>
                  </a:cubicBezTo>
                  <a:cubicBezTo>
                    <a:pt x="33558" y="24952"/>
                    <a:pt x="43231" y="19381"/>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3;p48">
              <a:extLst>
                <a:ext uri="{FF2B5EF4-FFF2-40B4-BE49-F238E27FC236}">
                  <a16:creationId xmlns:a16="http://schemas.microsoft.com/office/drawing/2014/main" id="{811E131E-3BA4-433F-A0E1-986FE9381E68}"/>
                </a:ext>
              </a:extLst>
            </p:cNvPr>
            <p:cNvSpPr/>
            <p:nvPr/>
          </p:nvSpPr>
          <p:spPr>
            <a:xfrm>
              <a:off x="3680300" y="345875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4;p48">
              <a:extLst>
                <a:ext uri="{FF2B5EF4-FFF2-40B4-BE49-F238E27FC236}">
                  <a16:creationId xmlns:a16="http://schemas.microsoft.com/office/drawing/2014/main" id="{4FDE69D6-934A-499F-B809-416A4F2112E2}"/>
                </a:ext>
              </a:extLst>
            </p:cNvPr>
            <p:cNvSpPr/>
            <p:nvPr/>
          </p:nvSpPr>
          <p:spPr>
            <a:xfrm>
              <a:off x="4491700" y="4012475"/>
              <a:ext cx="1080800" cy="623800"/>
            </a:xfrm>
            <a:custGeom>
              <a:avLst/>
              <a:gdLst/>
              <a:ahLst/>
              <a:cxnLst/>
              <a:rect l="l" t="t" r="r" b="b"/>
              <a:pathLst>
                <a:path w="43232" h="24952" extrusionOk="0">
                  <a:moveTo>
                    <a:pt x="21616" y="1"/>
                  </a:moveTo>
                  <a:cubicBezTo>
                    <a:pt x="9675" y="1"/>
                    <a:pt x="1" y="5605"/>
                    <a:pt x="1" y="12476"/>
                  </a:cubicBezTo>
                  <a:cubicBezTo>
                    <a:pt x="1" y="19381"/>
                    <a:pt x="9675" y="24952"/>
                    <a:pt x="21616" y="24952"/>
                  </a:cubicBezTo>
                  <a:cubicBezTo>
                    <a:pt x="33558" y="24952"/>
                    <a:pt x="43232" y="19381"/>
                    <a:pt x="43232" y="12476"/>
                  </a:cubicBezTo>
                  <a:cubicBezTo>
                    <a:pt x="43232"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5;p48">
              <a:extLst>
                <a:ext uri="{FF2B5EF4-FFF2-40B4-BE49-F238E27FC236}">
                  <a16:creationId xmlns:a16="http://schemas.microsoft.com/office/drawing/2014/main" id="{A236B696-A384-488C-9AB7-0E15A3528D92}"/>
                </a:ext>
              </a:extLst>
            </p:cNvPr>
            <p:cNvSpPr/>
            <p:nvPr/>
          </p:nvSpPr>
          <p:spPr>
            <a:xfrm>
              <a:off x="5001250" y="3050125"/>
              <a:ext cx="1080800" cy="623800"/>
            </a:xfrm>
            <a:custGeom>
              <a:avLst/>
              <a:gdLst/>
              <a:ahLst/>
              <a:cxnLst/>
              <a:rect l="l" t="t" r="r" b="b"/>
              <a:pathLst>
                <a:path w="43232" h="24952" extrusionOk="0">
                  <a:moveTo>
                    <a:pt x="21616" y="1"/>
                  </a:moveTo>
                  <a:cubicBezTo>
                    <a:pt x="9674" y="1"/>
                    <a:pt x="0" y="5605"/>
                    <a:pt x="0" y="12476"/>
                  </a:cubicBezTo>
                  <a:cubicBezTo>
                    <a:pt x="0" y="19381"/>
                    <a:pt x="9674" y="24952"/>
                    <a:pt x="21616" y="24952"/>
                  </a:cubicBezTo>
                  <a:cubicBezTo>
                    <a:pt x="33557" y="24952"/>
                    <a:pt x="43231" y="19381"/>
                    <a:pt x="43231" y="12476"/>
                  </a:cubicBezTo>
                  <a:cubicBezTo>
                    <a:pt x="43231" y="5605"/>
                    <a:pt x="33557"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6;p48">
              <a:extLst>
                <a:ext uri="{FF2B5EF4-FFF2-40B4-BE49-F238E27FC236}">
                  <a16:creationId xmlns:a16="http://schemas.microsoft.com/office/drawing/2014/main" id="{0AC44661-54CC-4A2C-A55B-D05EBC67F81D}"/>
                </a:ext>
              </a:extLst>
            </p:cNvPr>
            <p:cNvSpPr/>
            <p:nvPr/>
          </p:nvSpPr>
          <p:spPr>
            <a:xfrm>
              <a:off x="1520425" y="3171875"/>
              <a:ext cx="1080800" cy="624650"/>
            </a:xfrm>
            <a:custGeom>
              <a:avLst/>
              <a:gdLst/>
              <a:ahLst/>
              <a:cxnLst/>
              <a:rect l="l" t="t" r="r" b="b"/>
              <a:pathLst>
                <a:path w="43232" h="24986" extrusionOk="0">
                  <a:moveTo>
                    <a:pt x="21616" y="1"/>
                  </a:moveTo>
                  <a:cubicBezTo>
                    <a:pt x="9674" y="1"/>
                    <a:pt x="0" y="5605"/>
                    <a:pt x="0" y="12476"/>
                  </a:cubicBezTo>
                  <a:cubicBezTo>
                    <a:pt x="0" y="19381"/>
                    <a:pt x="9674" y="24985"/>
                    <a:pt x="21616" y="24985"/>
                  </a:cubicBezTo>
                  <a:cubicBezTo>
                    <a:pt x="33558" y="24985"/>
                    <a:pt x="43231" y="19381"/>
                    <a:pt x="43231" y="12476"/>
                  </a:cubicBezTo>
                  <a:cubicBezTo>
                    <a:pt x="43231"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7;p48">
              <a:extLst>
                <a:ext uri="{FF2B5EF4-FFF2-40B4-BE49-F238E27FC236}">
                  <a16:creationId xmlns:a16="http://schemas.microsoft.com/office/drawing/2014/main" id="{0656CEAB-6131-431B-BE3D-1BC175FFC816}"/>
                </a:ext>
              </a:extLst>
            </p:cNvPr>
            <p:cNvSpPr/>
            <p:nvPr/>
          </p:nvSpPr>
          <p:spPr>
            <a:xfrm>
              <a:off x="2241775" y="385820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8;p48">
              <a:extLst>
                <a:ext uri="{FF2B5EF4-FFF2-40B4-BE49-F238E27FC236}">
                  <a16:creationId xmlns:a16="http://schemas.microsoft.com/office/drawing/2014/main" id="{0F8192AA-FED6-43D2-B86B-5B972CD3BACC}"/>
                </a:ext>
              </a:extLst>
            </p:cNvPr>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9;p48">
              <a:extLst>
                <a:ext uri="{FF2B5EF4-FFF2-40B4-BE49-F238E27FC236}">
                  <a16:creationId xmlns:a16="http://schemas.microsoft.com/office/drawing/2014/main" id="{9BB9EAD1-213C-4FA7-9042-7833134ED7D9}"/>
                </a:ext>
              </a:extLst>
            </p:cNvPr>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0;p48">
              <a:extLst>
                <a:ext uri="{FF2B5EF4-FFF2-40B4-BE49-F238E27FC236}">
                  <a16:creationId xmlns:a16="http://schemas.microsoft.com/office/drawing/2014/main" id="{FCD63FD4-D9B4-4F70-8668-ED1F090E4284}"/>
                </a:ext>
              </a:extLst>
            </p:cNvPr>
            <p:cNvSpPr/>
            <p:nvPr/>
          </p:nvSpPr>
          <p:spPr>
            <a:xfrm>
              <a:off x="5881875" y="2529075"/>
              <a:ext cx="301075" cy="543600"/>
            </a:xfrm>
            <a:custGeom>
              <a:avLst/>
              <a:gdLst/>
              <a:ahLst/>
              <a:cxnLst/>
              <a:rect l="l" t="t" r="r" b="b"/>
              <a:pathLst>
                <a:path w="12043" h="21744" extrusionOk="0">
                  <a:moveTo>
                    <a:pt x="11831" y="1"/>
                  </a:moveTo>
                  <a:cubicBezTo>
                    <a:pt x="11801" y="1"/>
                    <a:pt x="11770" y="9"/>
                    <a:pt x="11742" y="28"/>
                  </a:cubicBezTo>
                  <a:lnTo>
                    <a:pt x="11709" y="28"/>
                  </a:lnTo>
                  <a:cubicBezTo>
                    <a:pt x="7239" y="2463"/>
                    <a:pt x="501" y="11536"/>
                    <a:pt x="34" y="21510"/>
                  </a:cubicBezTo>
                  <a:cubicBezTo>
                    <a:pt x="0" y="21643"/>
                    <a:pt x="100" y="21743"/>
                    <a:pt x="201" y="21743"/>
                  </a:cubicBezTo>
                  <a:lnTo>
                    <a:pt x="267" y="21743"/>
                  </a:lnTo>
                  <a:cubicBezTo>
                    <a:pt x="367" y="21710"/>
                    <a:pt x="434" y="21643"/>
                    <a:pt x="434" y="21543"/>
                  </a:cubicBezTo>
                  <a:cubicBezTo>
                    <a:pt x="901" y="11703"/>
                    <a:pt x="7539" y="2796"/>
                    <a:pt x="11909" y="395"/>
                  </a:cubicBezTo>
                  <a:cubicBezTo>
                    <a:pt x="12009" y="361"/>
                    <a:pt x="12042" y="228"/>
                    <a:pt x="12009" y="128"/>
                  </a:cubicBezTo>
                  <a:cubicBezTo>
                    <a:pt x="11985" y="56"/>
                    <a:pt x="11909" y="1"/>
                    <a:pt x="11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1;p48">
              <a:extLst>
                <a:ext uri="{FF2B5EF4-FFF2-40B4-BE49-F238E27FC236}">
                  <a16:creationId xmlns:a16="http://schemas.microsoft.com/office/drawing/2014/main" id="{EA6F3CAA-F642-4F3F-B69D-E4B45B4FF0E9}"/>
                </a:ext>
              </a:extLst>
            </p:cNvPr>
            <p:cNvSpPr/>
            <p:nvPr/>
          </p:nvSpPr>
          <p:spPr>
            <a:xfrm>
              <a:off x="5857700" y="2847875"/>
              <a:ext cx="362125" cy="431600"/>
            </a:xfrm>
            <a:custGeom>
              <a:avLst/>
              <a:gdLst/>
              <a:ahLst/>
              <a:cxnLst/>
              <a:rect l="l" t="t" r="r" b="b"/>
              <a:pathLst>
                <a:path w="14485" h="17264" extrusionOk="0">
                  <a:moveTo>
                    <a:pt x="10778" y="1"/>
                  </a:moveTo>
                  <a:cubicBezTo>
                    <a:pt x="10239" y="1"/>
                    <a:pt x="9645" y="80"/>
                    <a:pt x="9006" y="252"/>
                  </a:cubicBezTo>
                  <a:cubicBezTo>
                    <a:pt x="5537" y="1219"/>
                    <a:pt x="0" y="6956"/>
                    <a:pt x="100" y="14362"/>
                  </a:cubicBezTo>
                  <a:lnTo>
                    <a:pt x="1168" y="17264"/>
                  </a:lnTo>
                  <a:cubicBezTo>
                    <a:pt x="1401" y="15629"/>
                    <a:pt x="2935" y="12727"/>
                    <a:pt x="5737" y="10125"/>
                  </a:cubicBezTo>
                  <a:cubicBezTo>
                    <a:pt x="8840" y="7257"/>
                    <a:pt x="13043" y="5555"/>
                    <a:pt x="13777" y="3521"/>
                  </a:cubicBezTo>
                  <a:cubicBezTo>
                    <a:pt x="14484" y="1561"/>
                    <a:pt x="13170" y="1"/>
                    <a:pt x="10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2;p48">
              <a:extLst>
                <a:ext uri="{FF2B5EF4-FFF2-40B4-BE49-F238E27FC236}">
                  <a16:creationId xmlns:a16="http://schemas.microsoft.com/office/drawing/2014/main" id="{0A0919C3-A1F8-4399-BAC4-A1F239B0B4BE}"/>
                </a:ext>
              </a:extLst>
            </p:cNvPr>
            <p:cNvSpPr/>
            <p:nvPr/>
          </p:nvSpPr>
          <p:spPr>
            <a:xfrm>
              <a:off x="5857700" y="2895025"/>
              <a:ext cx="275200" cy="345250"/>
            </a:xfrm>
            <a:custGeom>
              <a:avLst/>
              <a:gdLst/>
              <a:ahLst/>
              <a:cxnLst/>
              <a:rect l="l" t="t" r="r" b="b"/>
              <a:pathLst>
                <a:path w="11008" h="13810" extrusionOk="0">
                  <a:moveTo>
                    <a:pt x="10708" y="0"/>
                  </a:moveTo>
                  <a:cubicBezTo>
                    <a:pt x="7572" y="901"/>
                    <a:pt x="1801" y="4737"/>
                    <a:pt x="33" y="13543"/>
                  </a:cubicBezTo>
                  <a:cubicBezTo>
                    <a:pt x="0" y="13643"/>
                    <a:pt x="67" y="13777"/>
                    <a:pt x="167" y="13777"/>
                  </a:cubicBezTo>
                  <a:lnTo>
                    <a:pt x="200" y="13777"/>
                  </a:lnTo>
                  <a:cubicBezTo>
                    <a:pt x="200" y="13810"/>
                    <a:pt x="234" y="13810"/>
                    <a:pt x="267" y="13810"/>
                  </a:cubicBezTo>
                  <a:cubicBezTo>
                    <a:pt x="334" y="13777"/>
                    <a:pt x="400" y="13743"/>
                    <a:pt x="400" y="13643"/>
                  </a:cubicBezTo>
                  <a:cubicBezTo>
                    <a:pt x="2135" y="5037"/>
                    <a:pt x="7972" y="1234"/>
                    <a:pt x="10841" y="434"/>
                  </a:cubicBezTo>
                  <a:cubicBezTo>
                    <a:pt x="10941" y="400"/>
                    <a:pt x="11008" y="267"/>
                    <a:pt x="10975" y="167"/>
                  </a:cubicBezTo>
                  <a:cubicBezTo>
                    <a:pt x="10941" y="67"/>
                    <a:pt x="10841" y="0"/>
                    <a:pt x="10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3;p48">
              <a:extLst>
                <a:ext uri="{FF2B5EF4-FFF2-40B4-BE49-F238E27FC236}">
                  <a16:creationId xmlns:a16="http://schemas.microsoft.com/office/drawing/2014/main" id="{00E8C2DA-B992-4197-9C58-F2FA197E82A1}"/>
                </a:ext>
              </a:extLst>
            </p:cNvPr>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4;p48">
              <a:extLst>
                <a:ext uri="{FF2B5EF4-FFF2-40B4-BE49-F238E27FC236}">
                  <a16:creationId xmlns:a16="http://schemas.microsoft.com/office/drawing/2014/main" id="{780B4838-F250-4A6C-A5ED-0A215D03FE63}"/>
                </a:ext>
              </a:extLst>
            </p:cNvPr>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5;p48">
              <a:extLst>
                <a:ext uri="{FF2B5EF4-FFF2-40B4-BE49-F238E27FC236}">
                  <a16:creationId xmlns:a16="http://schemas.microsoft.com/office/drawing/2014/main" id="{2459BAE2-D2CB-40E8-BF19-FEF6C748AE4F}"/>
                </a:ext>
              </a:extLst>
            </p:cNvPr>
            <p:cNvSpPr/>
            <p:nvPr/>
          </p:nvSpPr>
          <p:spPr>
            <a:xfrm>
              <a:off x="1452875" y="2427975"/>
              <a:ext cx="260200" cy="478750"/>
            </a:xfrm>
            <a:custGeom>
              <a:avLst/>
              <a:gdLst/>
              <a:ahLst/>
              <a:cxnLst/>
              <a:rect l="l" t="t" r="r" b="b"/>
              <a:pathLst>
                <a:path w="10408" h="19150" extrusionOk="0">
                  <a:moveTo>
                    <a:pt x="220" y="1"/>
                  </a:moveTo>
                  <a:cubicBezTo>
                    <a:pt x="148" y="1"/>
                    <a:pt x="77" y="37"/>
                    <a:pt x="34" y="102"/>
                  </a:cubicBezTo>
                  <a:cubicBezTo>
                    <a:pt x="1" y="202"/>
                    <a:pt x="34" y="336"/>
                    <a:pt x="134" y="402"/>
                  </a:cubicBezTo>
                  <a:cubicBezTo>
                    <a:pt x="3169" y="2170"/>
                    <a:pt x="9140" y="8375"/>
                    <a:pt x="10008" y="18949"/>
                  </a:cubicBezTo>
                  <a:cubicBezTo>
                    <a:pt x="10008" y="19049"/>
                    <a:pt x="10074" y="19149"/>
                    <a:pt x="10174" y="19149"/>
                  </a:cubicBezTo>
                  <a:lnTo>
                    <a:pt x="10208" y="19149"/>
                  </a:lnTo>
                  <a:cubicBezTo>
                    <a:pt x="10341" y="19149"/>
                    <a:pt x="10408" y="19049"/>
                    <a:pt x="10408" y="18949"/>
                  </a:cubicBezTo>
                  <a:lnTo>
                    <a:pt x="10408" y="18916"/>
                  </a:lnTo>
                  <a:cubicBezTo>
                    <a:pt x="9574" y="8175"/>
                    <a:pt x="3436" y="1870"/>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6;p48">
              <a:extLst>
                <a:ext uri="{FF2B5EF4-FFF2-40B4-BE49-F238E27FC236}">
                  <a16:creationId xmlns:a16="http://schemas.microsoft.com/office/drawing/2014/main" id="{CE1A42FD-219C-4F47-89E2-8EDD40B235BE}"/>
                </a:ext>
              </a:extLst>
            </p:cNvPr>
            <p:cNvSpPr/>
            <p:nvPr/>
          </p:nvSpPr>
          <p:spPr>
            <a:xfrm>
              <a:off x="1316100" y="2686425"/>
              <a:ext cx="435350" cy="554675"/>
            </a:xfrm>
            <a:custGeom>
              <a:avLst/>
              <a:gdLst/>
              <a:ahLst/>
              <a:cxnLst/>
              <a:rect l="l" t="t" r="r" b="b"/>
              <a:pathLst>
                <a:path w="17414" h="22187" extrusionOk="0">
                  <a:moveTo>
                    <a:pt x="3435" y="0"/>
                  </a:moveTo>
                  <a:cubicBezTo>
                    <a:pt x="2559" y="0"/>
                    <a:pt x="1701" y="268"/>
                    <a:pt x="968" y="772"/>
                  </a:cubicBezTo>
                  <a:cubicBezTo>
                    <a:pt x="368" y="1206"/>
                    <a:pt x="1" y="1939"/>
                    <a:pt x="34" y="2673"/>
                  </a:cubicBezTo>
                  <a:cubicBezTo>
                    <a:pt x="101" y="3474"/>
                    <a:pt x="768" y="4108"/>
                    <a:pt x="1369" y="4608"/>
                  </a:cubicBezTo>
                  <a:cubicBezTo>
                    <a:pt x="2002" y="5142"/>
                    <a:pt x="2670" y="5709"/>
                    <a:pt x="2836" y="6509"/>
                  </a:cubicBezTo>
                  <a:cubicBezTo>
                    <a:pt x="3203" y="8077"/>
                    <a:pt x="1302" y="9578"/>
                    <a:pt x="1702" y="11146"/>
                  </a:cubicBezTo>
                  <a:cubicBezTo>
                    <a:pt x="1936" y="11813"/>
                    <a:pt x="2403" y="12347"/>
                    <a:pt x="3036" y="12647"/>
                  </a:cubicBezTo>
                  <a:cubicBezTo>
                    <a:pt x="3570" y="12881"/>
                    <a:pt x="4071" y="13114"/>
                    <a:pt x="4604" y="13314"/>
                  </a:cubicBezTo>
                  <a:cubicBezTo>
                    <a:pt x="4871" y="13381"/>
                    <a:pt x="5138" y="13448"/>
                    <a:pt x="5405" y="13481"/>
                  </a:cubicBezTo>
                  <a:cubicBezTo>
                    <a:pt x="6205" y="13581"/>
                    <a:pt x="6973" y="13915"/>
                    <a:pt x="7540" y="14448"/>
                  </a:cubicBezTo>
                  <a:cubicBezTo>
                    <a:pt x="8440" y="15416"/>
                    <a:pt x="8307" y="16850"/>
                    <a:pt x="8640" y="18118"/>
                  </a:cubicBezTo>
                  <a:cubicBezTo>
                    <a:pt x="9041" y="19619"/>
                    <a:pt x="10075" y="20886"/>
                    <a:pt x="11509" y="21554"/>
                  </a:cubicBezTo>
                  <a:cubicBezTo>
                    <a:pt x="12280" y="21916"/>
                    <a:pt x="13404" y="22186"/>
                    <a:pt x="14203" y="22186"/>
                  </a:cubicBezTo>
                  <a:cubicBezTo>
                    <a:pt x="14580" y="22186"/>
                    <a:pt x="14885" y="22126"/>
                    <a:pt x="15045" y="21987"/>
                  </a:cubicBezTo>
                  <a:cubicBezTo>
                    <a:pt x="15412" y="21654"/>
                    <a:pt x="15112" y="20186"/>
                    <a:pt x="15245" y="19719"/>
                  </a:cubicBezTo>
                  <a:cubicBezTo>
                    <a:pt x="15612" y="18485"/>
                    <a:pt x="15846" y="17217"/>
                    <a:pt x="15946" y="15950"/>
                  </a:cubicBezTo>
                  <a:cubicBezTo>
                    <a:pt x="15979" y="15382"/>
                    <a:pt x="16079" y="14815"/>
                    <a:pt x="16246" y="14248"/>
                  </a:cubicBezTo>
                  <a:cubicBezTo>
                    <a:pt x="16446" y="13648"/>
                    <a:pt x="16680" y="13014"/>
                    <a:pt x="16846" y="12380"/>
                  </a:cubicBezTo>
                  <a:cubicBezTo>
                    <a:pt x="17046" y="11780"/>
                    <a:pt x="17413" y="11246"/>
                    <a:pt x="17380" y="10479"/>
                  </a:cubicBezTo>
                  <a:cubicBezTo>
                    <a:pt x="17313" y="9778"/>
                    <a:pt x="17147" y="9078"/>
                    <a:pt x="16913" y="8411"/>
                  </a:cubicBezTo>
                  <a:cubicBezTo>
                    <a:pt x="16680" y="7744"/>
                    <a:pt x="16446" y="7077"/>
                    <a:pt x="16213" y="6409"/>
                  </a:cubicBezTo>
                  <a:cubicBezTo>
                    <a:pt x="15946" y="5609"/>
                    <a:pt x="15579" y="4842"/>
                    <a:pt x="15145" y="4141"/>
                  </a:cubicBezTo>
                  <a:cubicBezTo>
                    <a:pt x="14311" y="2940"/>
                    <a:pt x="13010" y="2106"/>
                    <a:pt x="11576" y="1873"/>
                  </a:cubicBezTo>
                  <a:cubicBezTo>
                    <a:pt x="10375" y="1706"/>
                    <a:pt x="9074" y="1973"/>
                    <a:pt x="7940" y="1539"/>
                  </a:cubicBezTo>
                  <a:cubicBezTo>
                    <a:pt x="6772" y="1106"/>
                    <a:pt x="5805" y="472"/>
                    <a:pt x="4638" y="172"/>
                  </a:cubicBezTo>
                  <a:cubicBezTo>
                    <a:pt x="4240" y="56"/>
                    <a:pt x="3836" y="0"/>
                    <a:pt x="3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7;p48">
              <a:extLst>
                <a:ext uri="{FF2B5EF4-FFF2-40B4-BE49-F238E27FC236}">
                  <a16:creationId xmlns:a16="http://schemas.microsoft.com/office/drawing/2014/main" id="{E0AAA113-1DED-441F-A1AC-9D61A6439FC4}"/>
                </a:ext>
              </a:extLst>
            </p:cNvPr>
            <p:cNvSpPr/>
            <p:nvPr/>
          </p:nvSpPr>
          <p:spPr>
            <a:xfrm>
              <a:off x="1374475" y="2717175"/>
              <a:ext cx="337775" cy="435550"/>
            </a:xfrm>
            <a:custGeom>
              <a:avLst/>
              <a:gdLst/>
              <a:ahLst/>
              <a:cxnLst/>
              <a:rect l="l" t="t" r="r" b="b"/>
              <a:pathLst>
                <a:path w="13511" h="17422" extrusionOk="0">
                  <a:moveTo>
                    <a:pt x="182" y="0"/>
                  </a:moveTo>
                  <a:cubicBezTo>
                    <a:pt x="101" y="0"/>
                    <a:pt x="28" y="60"/>
                    <a:pt x="1" y="142"/>
                  </a:cubicBezTo>
                  <a:cubicBezTo>
                    <a:pt x="1" y="242"/>
                    <a:pt x="34" y="343"/>
                    <a:pt x="134" y="376"/>
                  </a:cubicBezTo>
                  <a:cubicBezTo>
                    <a:pt x="2736" y="1010"/>
                    <a:pt x="13110" y="6013"/>
                    <a:pt x="12510" y="17221"/>
                  </a:cubicBezTo>
                  <a:cubicBezTo>
                    <a:pt x="12510" y="17321"/>
                    <a:pt x="12577" y="17421"/>
                    <a:pt x="12677" y="17421"/>
                  </a:cubicBezTo>
                  <a:cubicBezTo>
                    <a:pt x="12777" y="17421"/>
                    <a:pt x="12877" y="17355"/>
                    <a:pt x="12877" y="17255"/>
                  </a:cubicBezTo>
                  <a:cubicBezTo>
                    <a:pt x="13511" y="5780"/>
                    <a:pt x="2870" y="676"/>
                    <a:pt x="234" y="9"/>
                  </a:cubicBezTo>
                  <a:cubicBezTo>
                    <a:pt x="217" y="3"/>
                    <a:pt x="199" y="0"/>
                    <a:pt x="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8;p48">
              <a:extLst>
                <a:ext uri="{FF2B5EF4-FFF2-40B4-BE49-F238E27FC236}">
                  <a16:creationId xmlns:a16="http://schemas.microsoft.com/office/drawing/2014/main" id="{A8DD48D6-8E44-4277-8D2D-5FB5ADEB5A32}"/>
                </a:ext>
              </a:extLst>
            </p:cNvPr>
            <p:cNvSpPr/>
            <p:nvPr/>
          </p:nvSpPr>
          <p:spPr>
            <a:xfrm>
              <a:off x="1422025" y="2890350"/>
              <a:ext cx="221000" cy="36700"/>
            </a:xfrm>
            <a:custGeom>
              <a:avLst/>
              <a:gdLst/>
              <a:ahLst/>
              <a:cxnLst/>
              <a:rect l="l" t="t" r="r" b="b"/>
              <a:pathLst>
                <a:path w="8840" h="1468" extrusionOk="0">
                  <a:moveTo>
                    <a:pt x="4087" y="1"/>
                  </a:moveTo>
                  <a:cubicBezTo>
                    <a:pt x="2746" y="1"/>
                    <a:pt x="1401" y="271"/>
                    <a:pt x="134" y="821"/>
                  </a:cubicBezTo>
                  <a:cubicBezTo>
                    <a:pt x="34" y="854"/>
                    <a:pt x="0" y="954"/>
                    <a:pt x="34" y="1054"/>
                  </a:cubicBezTo>
                  <a:lnTo>
                    <a:pt x="67" y="1054"/>
                  </a:lnTo>
                  <a:cubicBezTo>
                    <a:pt x="67" y="1121"/>
                    <a:pt x="134" y="1154"/>
                    <a:pt x="200" y="1154"/>
                  </a:cubicBezTo>
                  <a:cubicBezTo>
                    <a:pt x="234" y="1154"/>
                    <a:pt x="267" y="1154"/>
                    <a:pt x="301" y="1121"/>
                  </a:cubicBezTo>
                  <a:cubicBezTo>
                    <a:pt x="1516" y="620"/>
                    <a:pt x="2801" y="367"/>
                    <a:pt x="4082" y="367"/>
                  </a:cubicBezTo>
                  <a:cubicBezTo>
                    <a:pt x="5614" y="367"/>
                    <a:pt x="7141" y="728"/>
                    <a:pt x="8540" y="1455"/>
                  </a:cubicBezTo>
                  <a:cubicBezTo>
                    <a:pt x="8567" y="1464"/>
                    <a:pt x="8593" y="1468"/>
                    <a:pt x="8619" y="1468"/>
                  </a:cubicBezTo>
                  <a:cubicBezTo>
                    <a:pt x="8689" y="1468"/>
                    <a:pt x="8749" y="1437"/>
                    <a:pt x="8773" y="1388"/>
                  </a:cubicBezTo>
                  <a:cubicBezTo>
                    <a:pt x="8840" y="1288"/>
                    <a:pt x="8807" y="1188"/>
                    <a:pt x="8707" y="1121"/>
                  </a:cubicBezTo>
                  <a:cubicBezTo>
                    <a:pt x="7260" y="380"/>
                    <a:pt x="5676" y="1"/>
                    <a:pt x="4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9;p48">
              <a:extLst>
                <a:ext uri="{FF2B5EF4-FFF2-40B4-BE49-F238E27FC236}">
                  <a16:creationId xmlns:a16="http://schemas.microsoft.com/office/drawing/2014/main" id="{B59637C9-28B1-4128-A544-D7A02855A120}"/>
                </a:ext>
              </a:extLst>
            </p:cNvPr>
            <p:cNvSpPr/>
            <p:nvPr/>
          </p:nvSpPr>
          <p:spPr>
            <a:xfrm>
              <a:off x="5283950" y="1402275"/>
              <a:ext cx="246850" cy="461200"/>
            </a:xfrm>
            <a:custGeom>
              <a:avLst/>
              <a:gdLst/>
              <a:ahLst/>
              <a:cxnLst/>
              <a:rect l="l" t="t" r="r" b="b"/>
              <a:pathLst>
                <a:path w="9874" h="18448" extrusionOk="0">
                  <a:moveTo>
                    <a:pt x="9874" y="1"/>
                  </a:moveTo>
                  <a:cubicBezTo>
                    <a:pt x="7372" y="67"/>
                    <a:pt x="5904" y="968"/>
                    <a:pt x="4937" y="3170"/>
                  </a:cubicBezTo>
                  <a:cubicBezTo>
                    <a:pt x="3870" y="5538"/>
                    <a:pt x="0" y="14644"/>
                    <a:pt x="0" y="14644"/>
                  </a:cubicBezTo>
                  <a:lnTo>
                    <a:pt x="4937" y="18447"/>
                  </a:lnTo>
                  <a:cubicBezTo>
                    <a:pt x="5337" y="17813"/>
                    <a:pt x="7906" y="10308"/>
                    <a:pt x="7906" y="10308"/>
                  </a:cubicBezTo>
                  <a:lnTo>
                    <a:pt x="98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0;p48">
              <a:extLst>
                <a:ext uri="{FF2B5EF4-FFF2-40B4-BE49-F238E27FC236}">
                  <a16:creationId xmlns:a16="http://schemas.microsoft.com/office/drawing/2014/main" id="{356AB147-A342-4419-BB37-7452F48002E8}"/>
                </a:ext>
              </a:extLst>
            </p:cNvPr>
            <p:cNvSpPr/>
            <p:nvPr/>
          </p:nvSpPr>
          <p:spPr>
            <a:xfrm>
              <a:off x="5273100" y="3126825"/>
              <a:ext cx="348600" cy="201525"/>
            </a:xfrm>
            <a:custGeom>
              <a:avLst/>
              <a:gdLst/>
              <a:ahLst/>
              <a:cxnLst/>
              <a:rect l="l" t="t" r="r" b="b"/>
              <a:pathLst>
                <a:path w="13944" h="8061" extrusionOk="0">
                  <a:moveTo>
                    <a:pt x="12725" y="1"/>
                  </a:moveTo>
                  <a:cubicBezTo>
                    <a:pt x="12720" y="1"/>
                    <a:pt x="12715" y="1"/>
                    <a:pt x="12710" y="1"/>
                  </a:cubicBezTo>
                  <a:lnTo>
                    <a:pt x="12676" y="402"/>
                  </a:lnTo>
                  <a:cubicBezTo>
                    <a:pt x="12643" y="835"/>
                    <a:pt x="11576" y="1035"/>
                    <a:pt x="10742" y="1035"/>
                  </a:cubicBezTo>
                  <a:cubicBezTo>
                    <a:pt x="10074" y="1035"/>
                    <a:pt x="8774" y="869"/>
                    <a:pt x="8807" y="535"/>
                  </a:cubicBezTo>
                  <a:lnTo>
                    <a:pt x="8807" y="302"/>
                  </a:lnTo>
                  <a:cubicBezTo>
                    <a:pt x="8707" y="335"/>
                    <a:pt x="8507" y="602"/>
                    <a:pt x="8106" y="969"/>
                  </a:cubicBezTo>
                  <a:cubicBezTo>
                    <a:pt x="7706" y="1302"/>
                    <a:pt x="7306" y="1603"/>
                    <a:pt x="6872" y="1903"/>
                  </a:cubicBezTo>
                  <a:cubicBezTo>
                    <a:pt x="6005" y="2537"/>
                    <a:pt x="5071" y="3137"/>
                    <a:pt x="4137" y="3637"/>
                  </a:cubicBezTo>
                  <a:cubicBezTo>
                    <a:pt x="3003" y="4271"/>
                    <a:pt x="1969" y="4638"/>
                    <a:pt x="601" y="5238"/>
                  </a:cubicBezTo>
                  <a:cubicBezTo>
                    <a:pt x="468" y="5305"/>
                    <a:pt x="334" y="5405"/>
                    <a:pt x="234" y="5505"/>
                  </a:cubicBezTo>
                  <a:cubicBezTo>
                    <a:pt x="134" y="5605"/>
                    <a:pt x="101" y="5705"/>
                    <a:pt x="67" y="5839"/>
                  </a:cubicBezTo>
                  <a:cubicBezTo>
                    <a:pt x="1" y="6373"/>
                    <a:pt x="201" y="6873"/>
                    <a:pt x="634" y="7207"/>
                  </a:cubicBezTo>
                  <a:cubicBezTo>
                    <a:pt x="1068" y="7473"/>
                    <a:pt x="1535" y="7707"/>
                    <a:pt x="2035" y="7807"/>
                  </a:cubicBezTo>
                  <a:cubicBezTo>
                    <a:pt x="2692" y="7976"/>
                    <a:pt x="3359" y="8060"/>
                    <a:pt x="4025" y="8060"/>
                  </a:cubicBezTo>
                  <a:cubicBezTo>
                    <a:pt x="4543" y="8060"/>
                    <a:pt x="5060" y="8009"/>
                    <a:pt x="5571" y="7907"/>
                  </a:cubicBezTo>
                  <a:cubicBezTo>
                    <a:pt x="6605" y="7607"/>
                    <a:pt x="7539" y="7173"/>
                    <a:pt x="8440" y="6573"/>
                  </a:cubicBezTo>
                  <a:cubicBezTo>
                    <a:pt x="9140" y="6072"/>
                    <a:pt x="9974" y="5705"/>
                    <a:pt x="10842" y="5539"/>
                  </a:cubicBezTo>
                  <a:cubicBezTo>
                    <a:pt x="11609" y="5439"/>
                    <a:pt x="12543" y="5472"/>
                    <a:pt x="13210" y="5005"/>
                  </a:cubicBezTo>
                  <a:cubicBezTo>
                    <a:pt x="13944" y="4505"/>
                    <a:pt x="13644" y="3437"/>
                    <a:pt x="13444" y="2503"/>
                  </a:cubicBezTo>
                  <a:cubicBezTo>
                    <a:pt x="13213" y="1513"/>
                    <a:pt x="13177" y="1"/>
                    <a:pt x="12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1;p48">
              <a:extLst>
                <a:ext uri="{FF2B5EF4-FFF2-40B4-BE49-F238E27FC236}">
                  <a16:creationId xmlns:a16="http://schemas.microsoft.com/office/drawing/2014/main" id="{67C08DB1-8D14-4C0F-A53C-1AA6F55E78B8}"/>
                </a:ext>
              </a:extLst>
            </p:cNvPr>
            <p:cNvSpPr/>
            <p:nvPr/>
          </p:nvSpPr>
          <p:spPr>
            <a:xfrm>
              <a:off x="5665050" y="3260275"/>
              <a:ext cx="244375" cy="269425"/>
            </a:xfrm>
            <a:custGeom>
              <a:avLst/>
              <a:gdLst/>
              <a:ahLst/>
              <a:cxnLst/>
              <a:rect l="l" t="t" r="r" b="b"/>
              <a:pathLst>
                <a:path w="9775" h="10777" extrusionOk="0">
                  <a:moveTo>
                    <a:pt x="4904" y="1"/>
                  </a:moveTo>
                  <a:cubicBezTo>
                    <a:pt x="4704" y="1"/>
                    <a:pt x="4637" y="234"/>
                    <a:pt x="4537" y="701"/>
                  </a:cubicBezTo>
                  <a:cubicBezTo>
                    <a:pt x="4370" y="1735"/>
                    <a:pt x="4070" y="2702"/>
                    <a:pt x="3603" y="3636"/>
                  </a:cubicBezTo>
                  <a:cubicBezTo>
                    <a:pt x="3036" y="4804"/>
                    <a:pt x="2302" y="5905"/>
                    <a:pt x="1435" y="6905"/>
                  </a:cubicBezTo>
                  <a:cubicBezTo>
                    <a:pt x="1035" y="7339"/>
                    <a:pt x="634" y="7773"/>
                    <a:pt x="301" y="8240"/>
                  </a:cubicBezTo>
                  <a:cubicBezTo>
                    <a:pt x="67" y="8640"/>
                    <a:pt x="0" y="9741"/>
                    <a:pt x="367" y="9974"/>
                  </a:cubicBezTo>
                  <a:cubicBezTo>
                    <a:pt x="1218" y="10542"/>
                    <a:pt x="2340" y="10777"/>
                    <a:pt x="3418" y="10777"/>
                  </a:cubicBezTo>
                  <a:cubicBezTo>
                    <a:pt x="4115" y="10777"/>
                    <a:pt x="4795" y="10678"/>
                    <a:pt x="5371" y="10508"/>
                  </a:cubicBezTo>
                  <a:cubicBezTo>
                    <a:pt x="6538" y="10241"/>
                    <a:pt x="7406" y="9240"/>
                    <a:pt x="7539" y="8073"/>
                  </a:cubicBezTo>
                  <a:cubicBezTo>
                    <a:pt x="7806" y="6705"/>
                    <a:pt x="7940" y="5838"/>
                    <a:pt x="8607" y="4804"/>
                  </a:cubicBezTo>
                  <a:cubicBezTo>
                    <a:pt x="8874" y="4437"/>
                    <a:pt x="9274" y="4137"/>
                    <a:pt x="9441" y="3703"/>
                  </a:cubicBezTo>
                  <a:cubicBezTo>
                    <a:pt x="9774" y="2936"/>
                    <a:pt x="9507" y="2102"/>
                    <a:pt x="9307" y="1335"/>
                  </a:cubicBezTo>
                  <a:cubicBezTo>
                    <a:pt x="9148" y="697"/>
                    <a:pt x="8988" y="29"/>
                    <a:pt x="8771" y="29"/>
                  </a:cubicBezTo>
                  <a:cubicBezTo>
                    <a:pt x="8761" y="29"/>
                    <a:pt x="8750" y="31"/>
                    <a:pt x="8740" y="34"/>
                  </a:cubicBezTo>
                  <a:lnTo>
                    <a:pt x="8740" y="434"/>
                  </a:lnTo>
                  <a:cubicBezTo>
                    <a:pt x="8473" y="734"/>
                    <a:pt x="7539" y="1035"/>
                    <a:pt x="6672" y="1068"/>
                  </a:cubicBezTo>
                  <a:cubicBezTo>
                    <a:pt x="6172" y="1068"/>
                    <a:pt x="4971" y="968"/>
                    <a:pt x="4971" y="568"/>
                  </a:cubicBezTo>
                  <a:lnTo>
                    <a:pt x="4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2;p48">
              <a:extLst>
                <a:ext uri="{FF2B5EF4-FFF2-40B4-BE49-F238E27FC236}">
                  <a16:creationId xmlns:a16="http://schemas.microsoft.com/office/drawing/2014/main" id="{F1E8720C-4A2C-4029-8015-FFC65A0C2F8B}"/>
                </a:ext>
              </a:extLst>
            </p:cNvPr>
            <p:cNvSpPr/>
            <p:nvPr/>
          </p:nvSpPr>
          <p:spPr>
            <a:xfrm>
              <a:off x="5454075" y="2040225"/>
              <a:ext cx="462850" cy="1257200"/>
            </a:xfrm>
            <a:custGeom>
              <a:avLst/>
              <a:gdLst/>
              <a:ahLst/>
              <a:cxnLst/>
              <a:rect l="l" t="t" r="r" b="b"/>
              <a:pathLst>
                <a:path w="18514" h="50288" extrusionOk="0">
                  <a:moveTo>
                    <a:pt x="300" y="1"/>
                  </a:moveTo>
                  <a:cubicBezTo>
                    <a:pt x="300" y="1"/>
                    <a:pt x="0" y="20816"/>
                    <a:pt x="33" y="23017"/>
                  </a:cubicBezTo>
                  <a:cubicBezTo>
                    <a:pt x="67" y="24952"/>
                    <a:pt x="434" y="44266"/>
                    <a:pt x="434" y="44266"/>
                  </a:cubicBezTo>
                  <a:cubicBezTo>
                    <a:pt x="738" y="45048"/>
                    <a:pt x="1865" y="45327"/>
                    <a:pt x="3044" y="45327"/>
                  </a:cubicBezTo>
                  <a:cubicBezTo>
                    <a:pt x="4581" y="45327"/>
                    <a:pt x="6205" y="44852"/>
                    <a:pt x="6205" y="44399"/>
                  </a:cubicBezTo>
                  <a:cubicBezTo>
                    <a:pt x="6205" y="44399"/>
                    <a:pt x="6872" y="30356"/>
                    <a:pt x="7038" y="28288"/>
                  </a:cubicBezTo>
                  <a:cubicBezTo>
                    <a:pt x="7139" y="26787"/>
                    <a:pt x="7172" y="25319"/>
                    <a:pt x="7139" y="23818"/>
                  </a:cubicBezTo>
                  <a:lnTo>
                    <a:pt x="8406" y="11076"/>
                  </a:lnTo>
                  <a:cubicBezTo>
                    <a:pt x="8406" y="11076"/>
                    <a:pt x="10074" y="24051"/>
                    <a:pt x="10574" y="28021"/>
                  </a:cubicBezTo>
                  <a:cubicBezTo>
                    <a:pt x="11141" y="32558"/>
                    <a:pt x="12409" y="49570"/>
                    <a:pt x="12409" y="49570"/>
                  </a:cubicBezTo>
                  <a:cubicBezTo>
                    <a:pt x="12627" y="49990"/>
                    <a:pt x="13849" y="50287"/>
                    <a:pt x="15120" y="50287"/>
                  </a:cubicBezTo>
                  <a:cubicBezTo>
                    <a:pt x="16571" y="50287"/>
                    <a:pt x="18086" y="49900"/>
                    <a:pt x="18247" y="48869"/>
                  </a:cubicBezTo>
                  <a:cubicBezTo>
                    <a:pt x="18247" y="48869"/>
                    <a:pt x="18513" y="36961"/>
                    <a:pt x="18413" y="32357"/>
                  </a:cubicBezTo>
                  <a:cubicBezTo>
                    <a:pt x="18380" y="30489"/>
                    <a:pt x="18213" y="28588"/>
                    <a:pt x="17980" y="26720"/>
                  </a:cubicBezTo>
                  <a:cubicBezTo>
                    <a:pt x="17980" y="26720"/>
                    <a:pt x="17246" y="3737"/>
                    <a:pt x="17146" y="234"/>
                  </a:cubicBezTo>
                  <a:lnTo>
                    <a:pt x="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3;p48">
              <a:extLst>
                <a:ext uri="{FF2B5EF4-FFF2-40B4-BE49-F238E27FC236}">
                  <a16:creationId xmlns:a16="http://schemas.microsoft.com/office/drawing/2014/main" id="{7A9F9B9D-78B4-4314-9822-E7F66BAEEA78}"/>
                </a:ext>
              </a:extLst>
            </p:cNvPr>
            <p:cNvSpPr/>
            <p:nvPr/>
          </p:nvSpPr>
          <p:spPr>
            <a:xfrm>
              <a:off x="5556650" y="2132800"/>
              <a:ext cx="107600" cy="479525"/>
            </a:xfrm>
            <a:custGeom>
              <a:avLst/>
              <a:gdLst/>
              <a:ahLst/>
              <a:cxnLst/>
              <a:rect l="l" t="t" r="r" b="b"/>
              <a:pathLst>
                <a:path w="4304" h="19181" extrusionOk="0">
                  <a:moveTo>
                    <a:pt x="0" y="1"/>
                  </a:moveTo>
                  <a:cubicBezTo>
                    <a:pt x="0" y="1"/>
                    <a:pt x="634" y="1835"/>
                    <a:pt x="3169" y="3336"/>
                  </a:cubicBezTo>
                  <a:lnTo>
                    <a:pt x="3002" y="19181"/>
                  </a:lnTo>
                  <a:lnTo>
                    <a:pt x="4303" y="7373"/>
                  </a:lnTo>
                  <a:lnTo>
                    <a:pt x="3903" y="2502"/>
                  </a:lnTo>
                  <a:cubicBezTo>
                    <a:pt x="2435" y="1935"/>
                    <a:pt x="1134" y="110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4;p48">
              <a:extLst>
                <a:ext uri="{FF2B5EF4-FFF2-40B4-BE49-F238E27FC236}">
                  <a16:creationId xmlns:a16="http://schemas.microsoft.com/office/drawing/2014/main" id="{AA2C7E6C-0579-4DD0-AE8B-6BBBCAFC4F96}"/>
                </a:ext>
              </a:extLst>
            </p:cNvPr>
            <p:cNvSpPr/>
            <p:nvPr/>
          </p:nvSpPr>
          <p:spPr>
            <a:xfrm>
              <a:off x="5454900" y="1388100"/>
              <a:ext cx="477025" cy="710825"/>
            </a:xfrm>
            <a:custGeom>
              <a:avLst/>
              <a:gdLst/>
              <a:ahLst/>
              <a:cxnLst/>
              <a:rect l="l" t="t" r="r" b="b"/>
              <a:pathLst>
                <a:path w="19081" h="28433" extrusionOk="0">
                  <a:moveTo>
                    <a:pt x="6272" y="1"/>
                  </a:moveTo>
                  <a:cubicBezTo>
                    <a:pt x="2669" y="201"/>
                    <a:pt x="901" y="1402"/>
                    <a:pt x="334" y="5871"/>
                  </a:cubicBezTo>
                  <a:cubicBezTo>
                    <a:pt x="0" y="8240"/>
                    <a:pt x="167" y="26219"/>
                    <a:pt x="167" y="26219"/>
                  </a:cubicBezTo>
                  <a:cubicBezTo>
                    <a:pt x="2394" y="27838"/>
                    <a:pt x="5922" y="28432"/>
                    <a:pt x="9231" y="28432"/>
                  </a:cubicBezTo>
                  <a:cubicBezTo>
                    <a:pt x="12811" y="28432"/>
                    <a:pt x="16135" y="27736"/>
                    <a:pt x="17280" y="26887"/>
                  </a:cubicBezTo>
                  <a:cubicBezTo>
                    <a:pt x="17280" y="26887"/>
                    <a:pt x="17146" y="20949"/>
                    <a:pt x="17079" y="16145"/>
                  </a:cubicBezTo>
                  <a:cubicBezTo>
                    <a:pt x="17980" y="8740"/>
                    <a:pt x="19081" y="4804"/>
                    <a:pt x="17847" y="3003"/>
                  </a:cubicBezTo>
                  <a:cubicBezTo>
                    <a:pt x="17313" y="2302"/>
                    <a:pt x="16579" y="1735"/>
                    <a:pt x="15745" y="1402"/>
                  </a:cubicBezTo>
                  <a:cubicBezTo>
                    <a:pt x="14077" y="801"/>
                    <a:pt x="12009" y="267"/>
                    <a:pt x="11375" y="101"/>
                  </a:cubicBezTo>
                  <a:lnTo>
                    <a:pt x="6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5;p48">
              <a:extLst>
                <a:ext uri="{FF2B5EF4-FFF2-40B4-BE49-F238E27FC236}">
                  <a16:creationId xmlns:a16="http://schemas.microsoft.com/office/drawing/2014/main" id="{2FD7546A-3DC7-4172-B261-696991844D8A}"/>
                </a:ext>
              </a:extLst>
            </p:cNvPr>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6;p48">
              <a:extLst>
                <a:ext uri="{FF2B5EF4-FFF2-40B4-BE49-F238E27FC236}">
                  <a16:creationId xmlns:a16="http://schemas.microsoft.com/office/drawing/2014/main" id="{179AA6DB-DC3D-4C1F-B33A-71BC68A12624}"/>
                </a:ext>
              </a:extLst>
            </p:cNvPr>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7;p48">
              <a:extLst>
                <a:ext uri="{FF2B5EF4-FFF2-40B4-BE49-F238E27FC236}">
                  <a16:creationId xmlns:a16="http://schemas.microsoft.com/office/drawing/2014/main" id="{CD139031-DB4D-4CD6-9356-F2C3A0A66039}"/>
                </a:ext>
              </a:extLst>
            </p:cNvPr>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8;p48">
              <a:extLst>
                <a:ext uri="{FF2B5EF4-FFF2-40B4-BE49-F238E27FC236}">
                  <a16:creationId xmlns:a16="http://schemas.microsoft.com/office/drawing/2014/main" id="{7FA7D754-7C81-4036-B174-6ADA237CD987}"/>
                </a:ext>
              </a:extLst>
            </p:cNvPr>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9;p48">
              <a:extLst>
                <a:ext uri="{FF2B5EF4-FFF2-40B4-BE49-F238E27FC236}">
                  <a16:creationId xmlns:a16="http://schemas.microsoft.com/office/drawing/2014/main" id="{03D18A5B-B759-4C56-8A1C-DCC5BA033C57}"/>
                </a:ext>
              </a:extLst>
            </p:cNvPr>
            <p:cNvSpPr/>
            <p:nvPr/>
          </p:nvSpPr>
          <p:spPr>
            <a:xfrm>
              <a:off x="5580825" y="1461500"/>
              <a:ext cx="77575" cy="67550"/>
            </a:xfrm>
            <a:custGeom>
              <a:avLst/>
              <a:gdLst/>
              <a:ahLst/>
              <a:cxnLst/>
              <a:rect l="l" t="t" r="r" b="b"/>
              <a:pathLst>
                <a:path w="3103" h="2702" extrusionOk="0">
                  <a:moveTo>
                    <a:pt x="1501" y="100"/>
                  </a:moveTo>
                  <a:cubicBezTo>
                    <a:pt x="1835" y="200"/>
                    <a:pt x="2102" y="901"/>
                    <a:pt x="1835" y="1334"/>
                  </a:cubicBezTo>
                  <a:cubicBezTo>
                    <a:pt x="1702" y="1568"/>
                    <a:pt x="1468" y="1768"/>
                    <a:pt x="1201" y="1868"/>
                  </a:cubicBezTo>
                  <a:cubicBezTo>
                    <a:pt x="734" y="2001"/>
                    <a:pt x="134" y="1968"/>
                    <a:pt x="0" y="2435"/>
                  </a:cubicBezTo>
                  <a:cubicBezTo>
                    <a:pt x="166" y="2396"/>
                    <a:pt x="331" y="2377"/>
                    <a:pt x="494" y="2377"/>
                  </a:cubicBezTo>
                  <a:cubicBezTo>
                    <a:pt x="890" y="2377"/>
                    <a:pt x="1271" y="2489"/>
                    <a:pt x="1602" y="2702"/>
                  </a:cubicBezTo>
                  <a:cubicBezTo>
                    <a:pt x="1602" y="2702"/>
                    <a:pt x="3103" y="2035"/>
                    <a:pt x="3103" y="934"/>
                  </a:cubicBezTo>
                  <a:cubicBezTo>
                    <a:pt x="3103" y="0"/>
                    <a:pt x="2235" y="167"/>
                    <a:pt x="1501" y="1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0;p48">
              <a:extLst>
                <a:ext uri="{FF2B5EF4-FFF2-40B4-BE49-F238E27FC236}">
                  <a16:creationId xmlns:a16="http://schemas.microsoft.com/office/drawing/2014/main" id="{2290C68C-012D-481D-8F37-EC4209174D29}"/>
                </a:ext>
              </a:extLst>
            </p:cNvPr>
            <p:cNvSpPr/>
            <p:nvPr/>
          </p:nvSpPr>
          <p:spPr>
            <a:xfrm>
              <a:off x="5467400" y="993625"/>
              <a:ext cx="245200" cy="241925"/>
            </a:xfrm>
            <a:custGeom>
              <a:avLst/>
              <a:gdLst/>
              <a:ahLst/>
              <a:cxnLst/>
              <a:rect l="l" t="t" r="r" b="b"/>
              <a:pathLst>
                <a:path w="9808" h="9677" extrusionOk="0">
                  <a:moveTo>
                    <a:pt x="4916" y="0"/>
                  </a:moveTo>
                  <a:cubicBezTo>
                    <a:pt x="2302" y="0"/>
                    <a:pt x="133" y="2110"/>
                    <a:pt x="68" y="4738"/>
                  </a:cubicBezTo>
                  <a:cubicBezTo>
                    <a:pt x="1" y="7407"/>
                    <a:pt x="2136" y="9609"/>
                    <a:pt x="4804" y="9675"/>
                  </a:cubicBezTo>
                  <a:cubicBezTo>
                    <a:pt x="4846" y="9676"/>
                    <a:pt x="4887" y="9677"/>
                    <a:pt x="4928" y="9677"/>
                  </a:cubicBezTo>
                  <a:cubicBezTo>
                    <a:pt x="7540" y="9677"/>
                    <a:pt x="9675" y="7599"/>
                    <a:pt x="9741" y="4972"/>
                  </a:cubicBezTo>
                  <a:cubicBezTo>
                    <a:pt x="9808" y="2303"/>
                    <a:pt x="7706" y="68"/>
                    <a:pt x="5038" y="2"/>
                  </a:cubicBezTo>
                  <a:cubicBezTo>
                    <a:pt x="4997" y="1"/>
                    <a:pt x="4957" y="0"/>
                    <a:pt x="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1;p48">
              <a:extLst>
                <a:ext uri="{FF2B5EF4-FFF2-40B4-BE49-F238E27FC236}">
                  <a16:creationId xmlns:a16="http://schemas.microsoft.com/office/drawing/2014/main" id="{F68EF22B-7D28-43F6-8C2B-2CF87E353F86}"/>
                </a:ext>
              </a:extLst>
            </p:cNvPr>
            <p:cNvSpPr/>
            <p:nvPr/>
          </p:nvSpPr>
          <p:spPr>
            <a:xfrm>
              <a:off x="5742600" y="1205475"/>
              <a:ext cx="54225" cy="125950"/>
            </a:xfrm>
            <a:custGeom>
              <a:avLst/>
              <a:gdLst/>
              <a:ahLst/>
              <a:cxnLst/>
              <a:rect l="l" t="t" r="r" b="b"/>
              <a:pathLst>
                <a:path w="2169" h="5038" extrusionOk="0">
                  <a:moveTo>
                    <a:pt x="2169" y="0"/>
                  </a:moveTo>
                  <a:lnTo>
                    <a:pt x="101" y="2435"/>
                  </a:lnTo>
                  <a:lnTo>
                    <a:pt x="1" y="5037"/>
                  </a:lnTo>
                  <a:cubicBezTo>
                    <a:pt x="401" y="4904"/>
                    <a:pt x="768" y="4637"/>
                    <a:pt x="968" y="4270"/>
                  </a:cubicBezTo>
                  <a:cubicBezTo>
                    <a:pt x="1302" y="3670"/>
                    <a:pt x="2169" y="1"/>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2;p48">
              <a:extLst>
                <a:ext uri="{FF2B5EF4-FFF2-40B4-BE49-F238E27FC236}">
                  <a16:creationId xmlns:a16="http://schemas.microsoft.com/office/drawing/2014/main" id="{A3A2D4F7-FD63-422B-AA17-E63E42C5F81D}"/>
                </a:ext>
              </a:extLst>
            </p:cNvPr>
            <p:cNvSpPr/>
            <p:nvPr/>
          </p:nvSpPr>
          <p:spPr>
            <a:xfrm>
              <a:off x="5760125" y="1073400"/>
              <a:ext cx="68400" cy="135425"/>
            </a:xfrm>
            <a:custGeom>
              <a:avLst/>
              <a:gdLst/>
              <a:ahLst/>
              <a:cxnLst/>
              <a:rect l="l" t="t" r="r" b="b"/>
              <a:pathLst>
                <a:path w="2736" h="5417" extrusionOk="0">
                  <a:moveTo>
                    <a:pt x="839" y="0"/>
                  </a:moveTo>
                  <a:cubicBezTo>
                    <a:pt x="770" y="0"/>
                    <a:pt x="702" y="4"/>
                    <a:pt x="634" y="13"/>
                  </a:cubicBezTo>
                  <a:lnTo>
                    <a:pt x="0" y="5417"/>
                  </a:lnTo>
                  <a:lnTo>
                    <a:pt x="1468" y="5283"/>
                  </a:lnTo>
                  <a:cubicBezTo>
                    <a:pt x="2335" y="3282"/>
                    <a:pt x="2735" y="1247"/>
                    <a:pt x="2102" y="547"/>
                  </a:cubicBezTo>
                  <a:cubicBezTo>
                    <a:pt x="1781" y="197"/>
                    <a:pt x="1309" y="0"/>
                    <a:pt x="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3;p48">
              <a:extLst>
                <a:ext uri="{FF2B5EF4-FFF2-40B4-BE49-F238E27FC236}">
                  <a16:creationId xmlns:a16="http://schemas.microsoft.com/office/drawing/2014/main" id="{A95B1199-8009-4B1B-BE7D-E3E2CFB100AF}"/>
                </a:ext>
              </a:extLst>
            </p:cNvPr>
            <p:cNvSpPr/>
            <p:nvPr/>
          </p:nvSpPr>
          <p:spPr>
            <a:xfrm>
              <a:off x="5482425" y="1013175"/>
              <a:ext cx="361950" cy="452250"/>
            </a:xfrm>
            <a:custGeom>
              <a:avLst/>
              <a:gdLst/>
              <a:ahLst/>
              <a:cxnLst/>
              <a:rect l="l" t="t" r="r" b="b"/>
              <a:pathLst>
                <a:path w="14478" h="18090" extrusionOk="0">
                  <a:moveTo>
                    <a:pt x="5060" y="0"/>
                  </a:moveTo>
                  <a:cubicBezTo>
                    <a:pt x="2898" y="0"/>
                    <a:pt x="862" y="1036"/>
                    <a:pt x="501" y="3723"/>
                  </a:cubicBezTo>
                  <a:cubicBezTo>
                    <a:pt x="0" y="7325"/>
                    <a:pt x="134" y="9527"/>
                    <a:pt x="634" y="11528"/>
                  </a:cubicBezTo>
                  <a:cubicBezTo>
                    <a:pt x="968" y="12829"/>
                    <a:pt x="1668" y="13763"/>
                    <a:pt x="2869" y="13997"/>
                  </a:cubicBezTo>
                  <a:cubicBezTo>
                    <a:pt x="3138" y="14009"/>
                    <a:pt x="3406" y="14017"/>
                    <a:pt x="3673" y="14017"/>
                  </a:cubicBezTo>
                  <a:cubicBezTo>
                    <a:pt x="4136" y="14017"/>
                    <a:pt x="4593" y="13994"/>
                    <a:pt x="5037" y="13930"/>
                  </a:cubicBezTo>
                  <a:lnTo>
                    <a:pt x="5037" y="13930"/>
                  </a:lnTo>
                  <a:lnTo>
                    <a:pt x="5004" y="15798"/>
                  </a:lnTo>
                  <a:cubicBezTo>
                    <a:pt x="3936" y="16966"/>
                    <a:pt x="3970" y="17733"/>
                    <a:pt x="5037" y="17966"/>
                  </a:cubicBezTo>
                  <a:cubicBezTo>
                    <a:pt x="5410" y="18041"/>
                    <a:pt x="5889" y="18089"/>
                    <a:pt x="6411" y="18089"/>
                  </a:cubicBezTo>
                  <a:cubicBezTo>
                    <a:pt x="7761" y="18089"/>
                    <a:pt x="9399" y="17766"/>
                    <a:pt x="10241" y="16732"/>
                  </a:cubicBezTo>
                  <a:lnTo>
                    <a:pt x="10508" y="10161"/>
                  </a:lnTo>
                  <a:cubicBezTo>
                    <a:pt x="10508" y="10161"/>
                    <a:pt x="10663" y="10849"/>
                    <a:pt x="11608" y="10849"/>
                  </a:cubicBezTo>
                  <a:cubicBezTo>
                    <a:pt x="11821" y="10849"/>
                    <a:pt x="12075" y="10814"/>
                    <a:pt x="12376" y="10728"/>
                  </a:cubicBezTo>
                  <a:cubicBezTo>
                    <a:pt x="13310" y="10461"/>
                    <a:pt x="14477" y="8793"/>
                    <a:pt x="13910" y="7492"/>
                  </a:cubicBezTo>
                  <a:cubicBezTo>
                    <a:pt x="13632" y="6871"/>
                    <a:pt x="13202" y="6666"/>
                    <a:pt x="12793" y="6666"/>
                  </a:cubicBezTo>
                  <a:cubicBezTo>
                    <a:pt x="12366" y="6666"/>
                    <a:pt x="11962" y="6888"/>
                    <a:pt x="11775" y="7092"/>
                  </a:cubicBezTo>
                  <a:cubicBezTo>
                    <a:pt x="11461" y="7406"/>
                    <a:pt x="11073" y="7867"/>
                    <a:pt x="10801" y="7867"/>
                  </a:cubicBezTo>
                  <a:cubicBezTo>
                    <a:pt x="10755" y="7867"/>
                    <a:pt x="10713" y="7854"/>
                    <a:pt x="10675" y="7826"/>
                  </a:cubicBezTo>
                  <a:cubicBezTo>
                    <a:pt x="10675" y="7826"/>
                    <a:pt x="11842" y="2989"/>
                    <a:pt x="9073" y="1188"/>
                  </a:cubicBezTo>
                  <a:cubicBezTo>
                    <a:pt x="7982" y="456"/>
                    <a:pt x="6494" y="0"/>
                    <a:pt x="5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4;p48">
              <a:extLst>
                <a:ext uri="{FF2B5EF4-FFF2-40B4-BE49-F238E27FC236}">
                  <a16:creationId xmlns:a16="http://schemas.microsoft.com/office/drawing/2014/main" id="{327D3BBE-166B-46D3-8D27-0D39555842B2}"/>
                </a:ext>
              </a:extLst>
            </p:cNvPr>
            <p:cNvSpPr/>
            <p:nvPr/>
          </p:nvSpPr>
          <p:spPr>
            <a:xfrm>
              <a:off x="5452400" y="948875"/>
              <a:ext cx="336925" cy="272475"/>
            </a:xfrm>
            <a:custGeom>
              <a:avLst/>
              <a:gdLst/>
              <a:ahLst/>
              <a:cxnLst/>
              <a:rect l="l" t="t" r="r" b="b"/>
              <a:pathLst>
                <a:path w="13477" h="10899" extrusionOk="0">
                  <a:moveTo>
                    <a:pt x="2101" y="1"/>
                  </a:moveTo>
                  <a:cubicBezTo>
                    <a:pt x="1920" y="1"/>
                    <a:pt x="1748" y="53"/>
                    <a:pt x="1602" y="157"/>
                  </a:cubicBezTo>
                  <a:cubicBezTo>
                    <a:pt x="1435" y="357"/>
                    <a:pt x="1401" y="591"/>
                    <a:pt x="1435" y="791"/>
                  </a:cubicBezTo>
                  <a:cubicBezTo>
                    <a:pt x="1501" y="1325"/>
                    <a:pt x="1735" y="1792"/>
                    <a:pt x="2069" y="2192"/>
                  </a:cubicBezTo>
                  <a:cubicBezTo>
                    <a:pt x="1856" y="2168"/>
                    <a:pt x="1644" y="2145"/>
                    <a:pt x="1432" y="2145"/>
                  </a:cubicBezTo>
                  <a:cubicBezTo>
                    <a:pt x="1344" y="2145"/>
                    <a:pt x="1256" y="2149"/>
                    <a:pt x="1168" y="2159"/>
                  </a:cubicBezTo>
                  <a:cubicBezTo>
                    <a:pt x="834" y="2159"/>
                    <a:pt x="534" y="2325"/>
                    <a:pt x="334" y="2559"/>
                  </a:cubicBezTo>
                  <a:cubicBezTo>
                    <a:pt x="34" y="2892"/>
                    <a:pt x="0" y="3359"/>
                    <a:pt x="167" y="3760"/>
                  </a:cubicBezTo>
                  <a:cubicBezTo>
                    <a:pt x="367" y="4160"/>
                    <a:pt x="668" y="4494"/>
                    <a:pt x="1068" y="4694"/>
                  </a:cubicBezTo>
                  <a:cubicBezTo>
                    <a:pt x="1598" y="5007"/>
                    <a:pt x="2197" y="5163"/>
                    <a:pt x="2804" y="5163"/>
                  </a:cubicBezTo>
                  <a:cubicBezTo>
                    <a:pt x="3037" y="5163"/>
                    <a:pt x="3271" y="5140"/>
                    <a:pt x="3503" y="5094"/>
                  </a:cubicBezTo>
                  <a:cubicBezTo>
                    <a:pt x="3703" y="5528"/>
                    <a:pt x="4070" y="5861"/>
                    <a:pt x="4537" y="6028"/>
                  </a:cubicBezTo>
                  <a:cubicBezTo>
                    <a:pt x="5228" y="6324"/>
                    <a:pt x="5968" y="6474"/>
                    <a:pt x="6704" y="6474"/>
                  </a:cubicBezTo>
                  <a:cubicBezTo>
                    <a:pt x="7461" y="6474"/>
                    <a:pt x="8214" y="6316"/>
                    <a:pt x="8907" y="5995"/>
                  </a:cubicBezTo>
                  <a:cubicBezTo>
                    <a:pt x="9074" y="6195"/>
                    <a:pt x="9240" y="6428"/>
                    <a:pt x="9407" y="6628"/>
                  </a:cubicBezTo>
                  <a:cubicBezTo>
                    <a:pt x="9607" y="6829"/>
                    <a:pt x="9841" y="6995"/>
                    <a:pt x="10108" y="7162"/>
                  </a:cubicBezTo>
                  <a:cubicBezTo>
                    <a:pt x="10208" y="7229"/>
                    <a:pt x="10341" y="7262"/>
                    <a:pt x="10475" y="7329"/>
                  </a:cubicBezTo>
                  <a:cubicBezTo>
                    <a:pt x="10608" y="7362"/>
                    <a:pt x="10741" y="7429"/>
                    <a:pt x="10875" y="7462"/>
                  </a:cubicBezTo>
                  <a:cubicBezTo>
                    <a:pt x="11042" y="7596"/>
                    <a:pt x="11008" y="7896"/>
                    <a:pt x="11042" y="8096"/>
                  </a:cubicBezTo>
                  <a:cubicBezTo>
                    <a:pt x="11142" y="8630"/>
                    <a:pt x="11208" y="9164"/>
                    <a:pt x="11308" y="9697"/>
                  </a:cubicBezTo>
                  <a:cubicBezTo>
                    <a:pt x="11342" y="10064"/>
                    <a:pt x="11442" y="10431"/>
                    <a:pt x="11642" y="10765"/>
                  </a:cubicBezTo>
                  <a:cubicBezTo>
                    <a:pt x="11709" y="10831"/>
                    <a:pt x="11775" y="10898"/>
                    <a:pt x="11842" y="10898"/>
                  </a:cubicBezTo>
                  <a:cubicBezTo>
                    <a:pt x="12009" y="10898"/>
                    <a:pt x="12576" y="9964"/>
                    <a:pt x="12976" y="9664"/>
                  </a:cubicBezTo>
                  <a:cubicBezTo>
                    <a:pt x="13477" y="9197"/>
                    <a:pt x="12943" y="4961"/>
                    <a:pt x="12943" y="4961"/>
                  </a:cubicBezTo>
                  <a:cubicBezTo>
                    <a:pt x="13310" y="4227"/>
                    <a:pt x="13210" y="3326"/>
                    <a:pt x="12643" y="2692"/>
                  </a:cubicBezTo>
                  <a:cubicBezTo>
                    <a:pt x="11654" y="1544"/>
                    <a:pt x="10361" y="1189"/>
                    <a:pt x="8909" y="1189"/>
                  </a:cubicBezTo>
                  <a:cubicBezTo>
                    <a:pt x="8842" y="1189"/>
                    <a:pt x="8774" y="1190"/>
                    <a:pt x="8707" y="1191"/>
                  </a:cubicBezTo>
                  <a:cubicBezTo>
                    <a:pt x="8140" y="1191"/>
                    <a:pt x="7572" y="1258"/>
                    <a:pt x="7005" y="1258"/>
                  </a:cubicBezTo>
                  <a:cubicBezTo>
                    <a:pt x="6338" y="1258"/>
                    <a:pt x="5638" y="1124"/>
                    <a:pt x="5004" y="924"/>
                  </a:cubicBezTo>
                  <a:cubicBezTo>
                    <a:pt x="4137" y="657"/>
                    <a:pt x="3303" y="257"/>
                    <a:pt x="2435" y="57"/>
                  </a:cubicBezTo>
                  <a:cubicBezTo>
                    <a:pt x="2323" y="20"/>
                    <a:pt x="2210" y="1"/>
                    <a:pt x="2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5;p48">
              <a:extLst>
                <a:ext uri="{FF2B5EF4-FFF2-40B4-BE49-F238E27FC236}">
                  <a16:creationId xmlns:a16="http://schemas.microsoft.com/office/drawing/2014/main" id="{0CB31068-9A6A-445C-B822-3109F3E592D3}"/>
                </a:ext>
              </a:extLst>
            </p:cNvPr>
            <p:cNvSpPr/>
            <p:nvPr/>
          </p:nvSpPr>
          <p:spPr>
            <a:xfrm>
              <a:off x="5769300" y="1043925"/>
              <a:ext cx="51725" cy="37325"/>
            </a:xfrm>
            <a:custGeom>
              <a:avLst/>
              <a:gdLst/>
              <a:ahLst/>
              <a:cxnLst/>
              <a:rect l="l" t="t" r="r" b="b"/>
              <a:pathLst>
                <a:path w="2069" h="1493" extrusionOk="0">
                  <a:moveTo>
                    <a:pt x="1158" y="0"/>
                  </a:moveTo>
                  <a:cubicBezTo>
                    <a:pt x="1024" y="0"/>
                    <a:pt x="891" y="29"/>
                    <a:pt x="767" y="91"/>
                  </a:cubicBezTo>
                  <a:lnTo>
                    <a:pt x="734" y="91"/>
                  </a:lnTo>
                  <a:cubicBezTo>
                    <a:pt x="200" y="358"/>
                    <a:pt x="0" y="992"/>
                    <a:pt x="234" y="1492"/>
                  </a:cubicBezTo>
                  <a:lnTo>
                    <a:pt x="2068" y="591"/>
                  </a:lnTo>
                  <a:cubicBezTo>
                    <a:pt x="1897" y="224"/>
                    <a:pt x="1527"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6;p48">
              <a:extLst>
                <a:ext uri="{FF2B5EF4-FFF2-40B4-BE49-F238E27FC236}">
                  <a16:creationId xmlns:a16="http://schemas.microsoft.com/office/drawing/2014/main" id="{068FC1B8-E9E5-4F51-87AD-26867A223C0B}"/>
                </a:ext>
              </a:extLst>
            </p:cNvPr>
            <p:cNvSpPr/>
            <p:nvPr/>
          </p:nvSpPr>
          <p:spPr>
            <a:xfrm>
              <a:off x="5608350" y="1305550"/>
              <a:ext cx="123450" cy="73400"/>
            </a:xfrm>
            <a:custGeom>
              <a:avLst/>
              <a:gdLst/>
              <a:ahLst/>
              <a:cxnLst/>
              <a:rect l="l" t="t" r="r" b="b"/>
              <a:pathLst>
                <a:path w="4938" h="2936" extrusionOk="0">
                  <a:moveTo>
                    <a:pt x="4937" y="0"/>
                  </a:moveTo>
                  <a:cubicBezTo>
                    <a:pt x="4637" y="567"/>
                    <a:pt x="4170" y="1001"/>
                    <a:pt x="3636" y="1268"/>
                  </a:cubicBezTo>
                  <a:cubicBezTo>
                    <a:pt x="2669" y="1735"/>
                    <a:pt x="0" y="2202"/>
                    <a:pt x="0" y="2202"/>
                  </a:cubicBezTo>
                  <a:lnTo>
                    <a:pt x="0" y="2936"/>
                  </a:lnTo>
                  <a:cubicBezTo>
                    <a:pt x="0" y="2936"/>
                    <a:pt x="3469" y="2335"/>
                    <a:pt x="4170" y="1501"/>
                  </a:cubicBezTo>
                  <a:cubicBezTo>
                    <a:pt x="4503" y="1068"/>
                    <a:pt x="4770" y="567"/>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7;p48">
              <a:extLst>
                <a:ext uri="{FF2B5EF4-FFF2-40B4-BE49-F238E27FC236}">
                  <a16:creationId xmlns:a16="http://schemas.microsoft.com/office/drawing/2014/main" id="{3870280C-492F-4962-8D4A-1A183C11D53C}"/>
                </a:ext>
              </a:extLst>
            </p:cNvPr>
            <p:cNvSpPr/>
            <p:nvPr/>
          </p:nvSpPr>
          <p:spPr>
            <a:xfrm>
              <a:off x="5630025" y="1177950"/>
              <a:ext cx="28375" cy="26800"/>
            </a:xfrm>
            <a:custGeom>
              <a:avLst/>
              <a:gdLst/>
              <a:ahLst/>
              <a:cxnLst/>
              <a:rect l="l" t="t" r="r" b="b"/>
              <a:pathLst>
                <a:path w="1135" h="1072" extrusionOk="0">
                  <a:moveTo>
                    <a:pt x="534" y="1"/>
                  </a:moveTo>
                  <a:cubicBezTo>
                    <a:pt x="234" y="34"/>
                    <a:pt x="0" y="301"/>
                    <a:pt x="34" y="601"/>
                  </a:cubicBezTo>
                  <a:cubicBezTo>
                    <a:pt x="65" y="851"/>
                    <a:pt x="301" y="1071"/>
                    <a:pt x="550" y="1071"/>
                  </a:cubicBezTo>
                  <a:cubicBezTo>
                    <a:pt x="567" y="1071"/>
                    <a:pt x="584" y="1070"/>
                    <a:pt x="601" y="1068"/>
                  </a:cubicBezTo>
                  <a:cubicBezTo>
                    <a:pt x="901" y="1035"/>
                    <a:pt x="1135" y="801"/>
                    <a:pt x="1101" y="501"/>
                  </a:cubicBezTo>
                  <a:cubicBezTo>
                    <a:pt x="1068" y="201"/>
                    <a:pt x="834"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8;p48">
              <a:extLst>
                <a:ext uri="{FF2B5EF4-FFF2-40B4-BE49-F238E27FC236}">
                  <a16:creationId xmlns:a16="http://schemas.microsoft.com/office/drawing/2014/main" id="{79469F0A-BB26-4A9E-B2E4-87A5E5EA3384}"/>
                </a:ext>
              </a:extLst>
            </p:cNvPr>
            <p:cNvSpPr/>
            <p:nvPr/>
          </p:nvSpPr>
          <p:spPr>
            <a:xfrm>
              <a:off x="5640025" y="1132800"/>
              <a:ext cx="32550" cy="24325"/>
            </a:xfrm>
            <a:custGeom>
              <a:avLst/>
              <a:gdLst/>
              <a:ahLst/>
              <a:cxnLst/>
              <a:rect l="l" t="t" r="r" b="b"/>
              <a:pathLst>
                <a:path w="1302" h="973" extrusionOk="0">
                  <a:moveTo>
                    <a:pt x="555" y="0"/>
                  </a:moveTo>
                  <a:cubicBezTo>
                    <a:pt x="323" y="0"/>
                    <a:pt x="95" y="136"/>
                    <a:pt x="1" y="372"/>
                  </a:cubicBezTo>
                  <a:lnTo>
                    <a:pt x="1" y="406"/>
                  </a:lnTo>
                  <a:lnTo>
                    <a:pt x="1168" y="973"/>
                  </a:lnTo>
                  <a:cubicBezTo>
                    <a:pt x="1302" y="639"/>
                    <a:pt x="1168" y="239"/>
                    <a:pt x="835" y="72"/>
                  </a:cubicBezTo>
                  <a:cubicBezTo>
                    <a:pt x="747" y="23"/>
                    <a:pt x="65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9;p48">
              <a:extLst>
                <a:ext uri="{FF2B5EF4-FFF2-40B4-BE49-F238E27FC236}">
                  <a16:creationId xmlns:a16="http://schemas.microsoft.com/office/drawing/2014/main" id="{A5F23071-36DD-4920-986C-1018C82E7613}"/>
                </a:ext>
              </a:extLst>
            </p:cNvPr>
            <p:cNvSpPr/>
            <p:nvPr/>
          </p:nvSpPr>
          <p:spPr>
            <a:xfrm>
              <a:off x="5499925" y="1133950"/>
              <a:ext cx="33400" cy="21500"/>
            </a:xfrm>
            <a:custGeom>
              <a:avLst/>
              <a:gdLst/>
              <a:ahLst/>
              <a:cxnLst/>
              <a:rect l="l" t="t" r="r" b="b"/>
              <a:pathLst>
                <a:path w="1336" h="860" extrusionOk="0">
                  <a:moveTo>
                    <a:pt x="742" y="0"/>
                  </a:moveTo>
                  <a:cubicBezTo>
                    <a:pt x="685" y="0"/>
                    <a:pt x="626" y="8"/>
                    <a:pt x="568" y="26"/>
                  </a:cubicBezTo>
                  <a:lnTo>
                    <a:pt x="534" y="26"/>
                  </a:lnTo>
                  <a:cubicBezTo>
                    <a:pt x="168" y="159"/>
                    <a:pt x="1" y="526"/>
                    <a:pt x="101" y="860"/>
                  </a:cubicBezTo>
                  <a:lnTo>
                    <a:pt x="1335" y="460"/>
                  </a:lnTo>
                  <a:cubicBezTo>
                    <a:pt x="1253" y="185"/>
                    <a:pt x="1011" y="0"/>
                    <a:pt x="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40;p48">
              <a:extLst>
                <a:ext uri="{FF2B5EF4-FFF2-40B4-BE49-F238E27FC236}">
                  <a16:creationId xmlns:a16="http://schemas.microsoft.com/office/drawing/2014/main" id="{832B0FAF-6FEC-4258-9135-BD3A099A6914}"/>
                </a:ext>
              </a:extLst>
            </p:cNvPr>
            <p:cNvSpPr/>
            <p:nvPr/>
          </p:nvSpPr>
          <p:spPr>
            <a:xfrm>
              <a:off x="5516600" y="1176200"/>
              <a:ext cx="27550" cy="26800"/>
            </a:xfrm>
            <a:custGeom>
              <a:avLst/>
              <a:gdLst/>
              <a:ahLst/>
              <a:cxnLst/>
              <a:rect l="l" t="t" r="r" b="b"/>
              <a:pathLst>
                <a:path w="1102" h="1072" extrusionOk="0">
                  <a:moveTo>
                    <a:pt x="544" y="1"/>
                  </a:moveTo>
                  <a:cubicBezTo>
                    <a:pt x="268" y="1"/>
                    <a:pt x="34" y="223"/>
                    <a:pt x="34" y="504"/>
                  </a:cubicBezTo>
                  <a:cubicBezTo>
                    <a:pt x="1" y="804"/>
                    <a:pt x="234" y="1071"/>
                    <a:pt x="535" y="1071"/>
                  </a:cubicBezTo>
                  <a:cubicBezTo>
                    <a:pt x="801" y="1071"/>
                    <a:pt x="1068" y="871"/>
                    <a:pt x="1068" y="571"/>
                  </a:cubicBezTo>
                  <a:cubicBezTo>
                    <a:pt x="1102" y="271"/>
                    <a:pt x="868" y="37"/>
                    <a:pt x="601" y="4"/>
                  </a:cubicBezTo>
                  <a:cubicBezTo>
                    <a:pt x="582" y="2"/>
                    <a:pt x="563"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41;p48">
              <a:extLst>
                <a:ext uri="{FF2B5EF4-FFF2-40B4-BE49-F238E27FC236}">
                  <a16:creationId xmlns:a16="http://schemas.microsoft.com/office/drawing/2014/main" id="{7DA843F1-8B69-4014-9571-C87EFFDDEEC3}"/>
                </a:ext>
              </a:extLst>
            </p:cNvPr>
            <p:cNvSpPr/>
            <p:nvPr/>
          </p:nvSpPr>
          <p:spPr>
            <a:xfrm>
              <a:off x="5542450" y="1181300"/>
              <a:ext cx="46725" cy="80075"/>
            </a:xfrm>
            <a:custGeom>
              <a:avLst/>
              <a:gdLst/>
              <a:ahLst/>
              <a:cxnLst/>
              <a:rect l="l" t="t" r="r" b="b"/>
              <a:pathLst>
                <a:path w="1869" h="3203" extrusionOk="0">
                  <a:moveTo>
                    <a:pt x="1869" y="0"/>
                  </a:moveTo>
                  <a:lnTo>
                    <a:pt x="1" y="2635"/>
                  </a:lnTo>
                  <a:lnTo>
                    <a:pt x="1669" y="3202"/>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42;p48">
              <a:extLst>
                <a:ext uri="{FF2B5EF4-FFF2-40B4-BE49-F238E27FC236}">
                  <a16:creationId xmlns:a16="http://schemas.microsoft.com/office/drawing/2014/main" id="{2BB37FA2-72B4-456C-843D-32998A0F0ED8}"/>
                </a:ext>
              </a:extLst>
            </p:cNvPr>
            <p:cNvSpPr/>
            <p:nvPr/>
          </p:nvSpPr>
          <p:spPr>
            <a:xfrm>
              <a:off x="5582500" y="1274700"/>
              <a:ext cx="55900" cy="35725"/>
            </a:xfrm>
            <a:custGeom>
              <a:avLst/>
              <a:gdLst/>
              <a:ahLst/>
              <a:cxnLst/>
              <a:rect l="l" t="t" r="r" b="b"/>
              <a:pathLst>
                <a:path w="2236" h="1429" extrusionOk="0">
                  <a:moveTo>
                    <a:pt x="2068" y="0"/>
                  </a:moveTo>
                  <a:lnTo>
                    <a:pt x="0" y="567"/>
                  </a:lnTo>
                  <a:cubicBezTo>
                    <a:pt x="86" y="1084"/>
                    <a:pt x="519" y="1428"/>
                    <a:pt x="1021" y="1428"/>
                  </a:cubicBezTo>
                  <a:cubicBezTo>
                    <a:pt x="1102" y="1428"/>
                    <a:pt x="1185" y="1419"/>
                    <a:pt x="1268" y="1401"/>
                  </a:cubicBezTo>
                  <a:cubicBezTo>
                    <a:pt x="1268" y="1401"/>
                    <a:pt x="1268" y="1401"/>
                    <a:pt x="1301" y="1368"/>
                  </a:cubicBezTo>
                  <a:cubicBezTo>
                    <a:pt x="1868" y="1201"/>
                    <a:pt x="2235" y="60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43;p48">
              <a:extLst>
                <a:ext uri="{FF2B5EF4-FFF2-40B4-BE49-F238E27FC236}">
                  <a16:creationId xmlns:a16="http://schemas.microsoft.com/office/drawing/2014/main" id="{C11C4107-1681-4BE8-AB12-1DD43B19940A}"/>
                </a:ext>
              </a:extLst>
            </p:cNvPr>
            <p:cNvSpPr/>
            <p:nvPr/>
          </p:nvSpPr>
          <p:spPr>
            <a:xfrm>
              <a:off x="5608350" y="1353900"/>
              <a:ext cx="164300" cy="169325"/>
            </a:xfrm>
            <a:custGeom>
              <a:avLst/>
              <a:gdLst/>
              <a:ahLst/>
              <a:cxnLst/>
              <a:rect l="l" t="t" r="r" b="b"/>
              <a:pathLst>
                <a:path w="6572" h="6773" extrusionOk="0">
                  <a:moveTo>
                    <a:pt x="5337" y="1"/>
                  </a:moveTo>
                  <a:lnTo>
                    <a:pt x="5304" y="935"/>
                  </a:lnTo>
                  <a:cubicBezTo>
                    <a:pt x="4970" y="2636"/>
                    <a:pt x="1468" y="4004"/>
                    <a:pt x="0" y="4304"/>
                  </a:cubicBezTo>
                  <a:cubicBezTo>
                    <a:pt x="367" y="4504"/>
                    <a:pt x="701" y="4804"/>
                    <a:pt x="901" y="5171"/>
                  </a:cubicBezTo>
                  <a:cubicBezTo>
                    <a:pt x="1201" y="5672"/>
                    <a:pt x="1401" y="6205"/>
                    <a:pt x="1468" y="6772"/>
                  </a:cubicBezTo>
                  <a:cubicBezTo>
                    <a:pt x="4036" y="6172"/>
                    <a:pt x="6572" y="3970"/>
                    <a:pt x="6471" y="1535"/>
                  </a:cubicBezTo>
                  <a:cubicBezTo>
                    <a:pt x="6171" y="635"/>
                    <a:pt x="5904"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44;p48">
              <a:extLst>
                <a:ext uri="{FF2B5EF4-FFF2-40B4-BE49-F238E27FC236}">
                  <a16:creationId xmlns:a16="http://schemas.microsoft.com/office/drawing/2014/main" id="{A885DC9A-174E-44A5-9D0E-C6A9316FFED2}"/>
                </a:ext>
              </a:extLst>
            </p:cNvPr>
            <p:cNvSpPr/>
            <p:nvPr/>
          </p:nvSpPr>
          <p:spPr>
            <a:xfrm>
              <a:off x="5689225" y="1384775"/>
              <a:ext cx="238525" cy="1093925"/>
            </a:xfrm>
            <a:custGeom>
              <a:avLst/>
              <a:gdLst/>
              <a:ahLst/>
              <a:cxnLst/>
              <a:rect l="l" t="t" r="r" b="b"/>
              <a:pathLst>
                <a:path w="9541" h="43757" extrusionOk="0">
                  <a:moveTo>
                    <a:pt x="2036" y="0"/>
                  </a:moveTo>
                  <a:cubicBezTo>
                    <a:pt x="2036" y="0"/>
                    <a:pt x="968" y="5471"/>
                    <a:pt x="501" y="9173"/>
                  </a:cubicBezTo>
                  <a:cubicBezTo>
                    <a:pt x="1" y="12876"/>
                    <a:pt x="101" y="23317"/>
                    <a:pt x="368" y="29955"/>
                  </a:cubicBezTo>
                  <a:cubicBezTo>
                    <a:pt x="535" y="34758"/>
                    <a:pt x="1268" y="43698"/>
                    <a:pt x="1268" y="43698"/>
                  </a:cubicBezTo>
                  <a:cubicBezTo>
                    <a:pt x="1268" y="43698"/>
                    <a:pt x="1569" y="43756"/>
                    <a:pt x="2227" y="43756"/>
                  </a:cubicBezTo>
                  <a:cubicBezTo>
                    <a:pt x="2886" y="43756"/>
                    <a:pt x="3904" y="43698"/>
                    <a:pt x="5338" y="43465"/>
                  </a:cubicBezTo>
                  <a:cubicBezTo>
                    <a:pt x="6806" y="43264"/>
                    <a:pt x="8240" y="42764"/>
                    <a:pt x="9541" y="42030"/>
                  </a:cubicBezTo>
                  <a:cubicBezTo>
                    <a:pt x="9541" y="42030"/>
                    <a:pt x="9074" y="28454"/>
                    <a:pt x="8740" y="23717"/>
                  </a:cubicBezTo>
                  <a:cubicBezTo>
                    <a:pt x="8440" y="19347"/>
                    <a:pt x="8440" y="16946"/>
                    <a:pt x="8440" y="16946"/>
                  </a:cubicBezTo>
                  <a:lnTo>
                    <a:pt x="9474" y="6972"/>
                  </a:lnTo>
                  <a:cubicBezTo>
                    <a:pt x="9474" y="6972"/>
                    <a:pt x="9408" y="734"/>
                    <a:pt x="7440" y="434"/>
                  </a:cubicBezTo>
                  <a:cubicBezTo>
                    <a:pt x="5438" y="134"/>
                    <a:pt x="2036" y="0"/>
                    <a:pt x="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5;p48">
              <a:extLst>
                <a:ext uri="{FF2B5EF4-FFF2-40B4-BE49-F238E27FC236}">
                  <a16:creationId xmlns:a16="http://schemas.microsoft.com/office/drawing/2014/main" id="{70241286-794F-4D97-83EC-53A26E5FA7D5}"/>
                </a:ext>
              </a:extLst>
            </p:cNvPr>
            <p:cNvSpPr/>
            <p:nvPr/>
          </p:nvSpPr>
          <p:spPr>
            <a:xfrm>
              <a:off x="5758450" y="1382275"/>
              <a:ext cx="35050" cy="226850"/>
            </a:xfrm>
            <a:custGeom>
              <a:avLst/>
              <a:gdLst/>
              <a:ahLst/>
              <a:cxnLst/>
              <a:rect l="l" t="t" r="r" b="b"/>
              <a:pathLst>
                <a:path w="1402" h="9074" extrusionOk="0">
                  <a:moveTo>
                    <a:pt x="101" y="0"/>
                  </a:moveTo>
                  <a:lnTo>
                    <a:pt x="0" y="434"/>
                  </a:lnTo>
                  <a:cubicBezTo>
                    <a:pt x="768" y="601"/>
                    <a:pt x="868" y="6205"/>
                    <a:pt x="768" y="7672"/>
                  </a:cubicBezTo>
                  <a:cubicBezTo>
                    <a:pt x="734" y="8306"/>
                    <a:pt x="701" y="8806"/>
                    <a:pt x="734" y="9073"/>
                  </a:cubicBezTo>
                  <a:lnTo>
                    <a:pt x="1168" y="9040"/>
                  </a:lnTo>
                  <a:cubicBezTo>
                    <a:pt x="1168" y="8806"/>
                    <a:pt x="1168" y="8339"/>
                    <a:pt x="1201" y="7706"/>
                  </a:cubicBezTo>
                  <a:cubicBezTo>
                    <a:pt x="1401" y="4637"/>
                    <a:pt x="1135" y="23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6;p48">
              <a:extLst>
                <a:ext uri="{FF2B5EF4-FFF2-40B4-BE49-F238E27FC236}">
                  <a16:creationId xmlns:a16="http://schemas.microsoft.com/office/drawing/2014/main" id="{3B38E08E-F4A0-4B1C-A32F-C7B8C689A326}"/>
                </a:ext>
              </a:extLst>
            </p:cNvPr>
            <p:cNvSpPr/>
            <p:nvPr/>
          </p:nvSpPr>
          <p:spPr>
            <a:xfrm>
              <a:off x="5855175" y="2061075"/>
              <a:ext cx="197675" cy="286775"/>
            </a:xfrm>
            <a:custGeom>
              <a:avLst/>
              <a:gdLst/>
              <a:ahLst/>
              <a:cxnLst/>
              <a:rect l="l" t="t" r="r" b="b"/>
              <a:pathLst>
                <a:path w="7907" h="11471" extrusionOk="0">
                  <a:moveTo>
                    <a:pt x="3237" y="1"/>
                  </a:moveTo>
                  <a:cubicBezTo>
                    <a:pt x="3237" y="768"/>
                    <a:pt x="3170" y="1535"/>
                    <a:pt x="2970" y="2269"/>
                  </a:cubicBezTo>
                  <a:cubicBezTo>
                    <a:pt x="2836" y="2736"/>
                    <a:pt x="2569" y="3170"/>
                    <a:pt x="2236" y="3503"/>
                  </a:cubicBezTo>
                  <a:cubicBezTo>
                    <a:pt x="1435" y="4304"/>
                    <a:pt x="1402" y="4971"/>
                    <a:pt x="868" y="5905"/>
                  </a:cubicBezTo>
                  <a:cubicBezTo>
                    <a:pt x="435" y="6606"/>
                    <a:pt x="1" y="6839"/>
                    <a:pt x="134" y="7039"/>
                  </a:cubicBezTo>
                  <a:cubicBezTo>
                    <a:pt x="307" y="7250"/>
                    <a:pt x="567" y="7362"/>
                    <a:pt x="834" y="7362"/>
                  </a:cubicBezTo>
                  <a:cubicBezTo>
                    <a:pt x="1031" y="7362"/>
                    <a:pt x="1232" y="7300"/>
                    <a:pt x="1402" y="7173"/>
                  </a:cubicBezTo>
                  <a:cubicBezTo>
                    <a:pt x="1769" y="6939"/>
                    <a:pt x="2102" y="6639"/>
                    <a:pt x="2403" y="6272"/>
                  </a:cubicBezTo>
                  <a:lnTo>
                    <a:pt x="2403" y="6272"/>
                  </a:lnTo>
                  <a:cubicBezTo>
                    <a:pt x="2236" y="7173"/>
                    <a:pt x="1936" y="8040"/>
                    <a:pt x="1535" y="8841"/>
                  </a:cubicBezTo>
                  <a:cubicBezTo>
                    <a:pt x="771" y="10423"/>
                    <a:pt x="1079" y="11470"/>
                    <a:pt x="2677" y="11470"/>
                  </a:cubicBezTo>
                  <a:cubicBezTo>
                    <a:pt x="3032" y="11470"/>
                    <a:pt x="3451" y="11418"/>
                    <a:pt x="3937" y="11309"/>
                  </a:cubicBezTo>
                  <a:cubicBezTo>
                    <a:pt x="5638" y="10909"/>
                    <a:pt x="6472" y="9274"/>
                    <a:pt x="7340" y="5371"/>
                  </a:cubicBezTo>
                  <a:cubicBezTo>
                    <a:pt x="7673" y="3670"/>
                    <a:pt x="7873" y="1936"/>
                    <a:pt x="7907" y="201"/>
                  </a:cubicBezTo>
                  <a:lnTo>
                    <a:pt x="32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7;p48">
              <a:extLst>
                <a:ext uri="{FF2B5EF4-FFF2-40B4-BE49-F238E27FC236}">
                  <a16:creationId xmlns:a16="http://schemas.microsoft.com/office/drawing/2014/main" id="{8A33CB95-11F4-43AC-B4A9-641FBED9AE40}"/>
                </a:ext>
              </a:extLst>
            </p:cNvPr>
            <p:cNvSpPr/>
            <p:nvPr/>
          </p:nvSpPr>
          <p:spPr>
            <a:xfrm>
              <a:off x="5832675" y="1395600"/>
              <a:ext cx="233525" cy="708525"/>
            </a:xfrm>
            <a:custGeom>
              <a:avLst/>
              <a:gdLst/>
              <a:ahLst/>
              <a:cxnLst/>
              <a:rect l="l" t="t" r="r" b="b"/>
              <a:pathLst>
                <a:path w="9341" h="28341" extrusionOk="0">
                  <a:moveTo>
                    <a:pt x="954" y="1"/>
                  </a:moveTo>
                  <a:cubicBezTo>
                    <a:pt x="941" y="1"/>
                    <a:pt x="934" y="1"/>
                    <a:pt x="934" y="1"/>
                  </a:cubicBezTo>
                  <a:cubicBezTo>
                    <a:pt x="100" y="2036"/>
                    <a:pt x="0" y="4304"/>
                    <a:pt x="601" y="6439"/>
                  </a:cubicBezTo>
                  <a:lnTo>
                    <a:pt x="3970" y="17113"/>
                  </a:lnTo>
                  <a:lnTo>
                    <a:pt x="3803" y="27721"/>
                  </a:lnTo>
                  <a:cubicBezTo>
                    <a:pt x="4698" y="28205"/>
                    <a:pt x="5820" y="28341"/>
                    <a:pt x="6795" y="28341"/>
                  </a:cubicBezTo>
                  <a:cubicBezTo>
                    <a:pt x="8036" y="28341"/>
                    <a:pt x="9040" y="28121"/>
                    <a:pt x="9040" y="28121"/>
                  </a:cubicBezTo>
                  <a:cubicBezTo>
                    <a:pt x="9040" y="28121"/>
                    <a:pt x="9340" y="18681"/>
                    <a:pt x="9174" y="16880"/>
                  </a:cubicBezTo>
                  <a:cubicBezTo>
                    <a:pt x="8940" y="14711"/>
                    <a:pt x="8206" y="11676"/>
                    <a:pt x="7372" y="8540"/>
                  </a:cubicBezTo>
                  <a:cubicBezTo>
                    <a:pt x="6538" y="5405"/>
                    <a:pt x="5804" y="2302"/>
                    <a:pt x="4537" y="1135"/>
                  </a:cubicBezTo>
                  <a:cubicBezTo>
                    <a:pt x="3306" y="31"/>
                    <a:pt x="1180" y="1"/>
                    <a:pt x="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8;p48">
              <a:extLst>
                <a:ext uri="{FF2B5EF4-FFF2-40B4-BE49-F238E27FC236}">
                  <a16:creationId xmlns:a16="http://schemas.microsoft.com/office/drawing/2014/main" id="{1A4BD4A7-FB60-4E06-821F-3FE31EBFED80}"/>
                </a:ext>
              </a:extLst>
            </p:cNvPr>
            <p:cNvSpPr/>
            <p:nvPr/>
          </p:nvSpPr>
          <p:spPr>
            <a:xfrm>
              <a:off x="5691725" y="1339375"/>
              <a:ext cx="98450" cy="475725"/>
            </a:xfrm>
            <a:custGeom>
              <a:avLst/>
              <a:gdLst/>
              <a:ahLst/>
              <a:cxnLst/>
              <a:rect l="l" t="t" r="r" b="b"/>
              <a:pathLst>
                <a:path w="3938" h="19029" extrusionOk="0">
                  <a:moveTo>
                    <a:pt x="2161" y="1"/>
                  </a:moveTo>
                  <a:cubicBezTo>
                    <a:pt x="2120" y="1"/>
                    <a:pt x="2078" y="5"/>
                    <a:pt x="2036" y="15"/>
                  </a:cubicBezTo>
                  <a:lnTo>
                    <a:pt x="1969" y="1516"/>
                  </a:lnTo>
                  <a:cubicBezTo>
                    <a:pt x="1235" y="2884"/>
                    <a:pt x="668" y="7020"/>
                    <a:pt x="234" y="10322"/>
                  </a:cubicBezTo>
                  <a:cubicBezTo>
                    <a:pt x="1" y="12224"/>
                    <a:pt x="68" y="19028"/>
                    <a:pt x="68" y="19028"/>
                  </a:cubicBezTo>
                  <a:cubicBezTo>
                    <a:pt x="234" y="17361"/>
                    <a:pt x="1936" y="13725"/>
                    <a:pt x="1902" y="12891"/>
                  </a:cubicBezTo>
                  <a:cubicBezTo>
                    <a:pt x="1902" y="12057"/>
                    <a:pt x="1769" y="9121"/>
                    <a:pt x="1769" y="9121"/>
                  </a:cubicBezTo>
                  <a:cubicBezTo>
                    <a:pt x="1769" y="9121"/>
                    <a:pt x="3403" y="6153"/>
                    <a:pt x="3637" y="5519"/>
                  </a:cubicBezTo>
                  <a:cubicBezTo>
                    <a:pt x="3937" y="4752"/>
                    <a:pt x="3637" y="1850"/>
                    <a:pt x="3637" y="1850"/>
                  </a:cubicBezTo>
                  <a:cubicBezTo>
                    <a:pt x="3637" y="1850"/>
                    <a:pt x="3103" y="949"/>
                    <a:pt x="2870" y="549"/>
                  </a:cubicBezTo>
                  <a:cubicBezTo>
                    <a:pt x="2641" y="176"/>
                    <a:pt x="2411"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9;p48">
              <a:extLst>
                <a:ext uri="{FF2B5EF4-FFF2-40B4-BE49-F238E27FC236}">
                  <a16:creationId xmlns:a16="http://schemas.microsoft.com/office/drawing/2014/main" id="{69F24DC8-8AB9-4E18-9236-54F8BC5168F4}"/>
                </a:ext>
              </a:extLst>
            </p:cNvPr>
            <p:cNvSpPr/>
            <p:nvPr/>
          </p:nvSpPr>
          <p:spPr>
            <a:xfrm>
              <a:off x="5717575" y="1600750"/>
              <a:ext cx="120125" cy="261050"/>
            </a:xfrm>
            <a:custGeom>
              <a:avLst/>
              <a:gdLst/>
              <a:ahLst/>
              <a:cxnLst/>
              <a:rect l="l" t="t" r="r" b="b"/>
              <a:pathLst>
                <a:path w="4805" h="10442" extrusionOk="0">
                  <a:moveTo>
                    <a:pt x="2536" y="334"/>
                  </a:moveTo>
                  <a:cubicBezTo>
                    <a:pt x="2970" y="334"/>
                    <a:pt x="3804" y="1769"/>
                    <a:pt x="4171" y="2969"/>
                  </a:cubicBezTo>
                  <a:cubicBezTo>
                    <a:pt x="4471" y="3903"/>
                    <a:pt x="3437" y="8273"/>
                    <a:pt x="2970" y="8840"/>
                  </a:cubicBezTo>
                  <a:cubicBezTo>
                    <a:pt x="2736" y="9141"/>
                    <a:pt x="2469" y="9374"/>
                    <a:pt x="2136" y="9574"/>
                  </a:cubicBezTo>
                  <a:cubicBezTo>
                    <a:pt x="1836" y="9374"/>
                    <a:pt x="1602" y="9074"/>
                    <a:pt x="1369" y="8774"/>
                  </a:cubicBezTo>
                  <a:cubicBezTo>
                    <a:pt x="968" y="8140"/>
                    <a:pt x="335" y="3737"/>
                    <a:pt x="701" y="2803"/>
                  </a:cubicBezTo>
                  <a:cubicBezTo>
                    <a:pt x="1168" y="1669"/>
                    <a:pt x="2102" y="334"/>
                    <a:pt x="2536" y="334"/>
                  </a:cubicBezTo>
                  <a:close/>
                  <a:moveTo>
                    <a:pt x="2536" y="1"/>
                  </a:moveTo>
                  <a:cubicBezTo>
                    <a:pt x="1802" y="1"/>
                    <a:pt x="768" y="1835"/>
                    <a:pt x="435" y="2669"/>
                  </a:cubicBezTo>
                  <a:cubicBezTo>
                    <a:pt x="1" y="3703"/>
                    <a:pt x="701" y="8273"/>
                    <a:pt x="1135" y="8940"/>
                  </a:cubicBezTo>
                  <a:cubicBezTo>
                    <a:pt x="1335" y="9241"/>
                    <a:pt x="1602" y="9507"/>
                    <a:pt x="1869" y="9741"/>
                  </a:cubicBezTo>
                  <a:cubicBezTo>
                    <a:pt x="1569" y="9941"/>
                    <a:pt x="1235" y="10041"/>
                    <a:pt x="868" y="10041"/>
                  </a:cubicBezTo>
                  <a:lnTo>
                    <a:pt x="835" y="10341"/>
                  </a:lnTo>
                  <a:cubicBezTo>
                    <a:pt x="1302" y="10341"/>
                    <a:pt x="1769" y="10208"/>
                    <a:pt x="2136" y="9941"/>
                  </a:cubicBezTo>
                  <a:cubicBezTo>
                    <a:pt x="2503" y="10208"/>
                    <a:pt x="2936" y="10375"/>
                    <a:pt x="3370" y="10441"/>
                  </a:cubicBezTo>
                  <a:lnTo>
                    <a:pt x="3403" y="10441"/>
                  </a:lnTo>
                  <a:lnTo>
                    <a:pt x="3403" y="10141"/>
                  </a:lnTo>
                  <a:cubicBezTo>
                    <a:pt x="3036" y="10108"/>
                    <a:pt x="2703" y="9974"/>
                    <a:pt x="2403" y="9774"/>
                  </a:cubicBezTo>
                  <a:cubicBezTo>
                    <a:pt x="2736" y="9541"/>
                    <a:pt x="3003" y="9307"/>
                    <a:pt x="3237" y="9007"/>
                  </a:cubicBezTo>
                  <a:cubicBezTo>
                    <a:pt x="3737" y="8373"/>
                    <a:pt x="4804" y="3903"/>
                    <a:pt x="4471" y="2869"/>
                  </a:cubicBezTo>
                  <a:cubicBezTo>
                    <a:pt x="4204" y="1969"/>
                    <a:pt x="3337" y="34"/>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50;p48">
              <a:extLst>
                <a:ext uri="{FF2B5EF4-FFF2-40B4-BE49-F238E27FC236}">
                  <a16:creationId xmlns:a16="http://schemas.microsoft.com/office/drawing/2014/main" id="{D6B28FAB-CDA9-4BC1-A29F-21ADE92F27FF}"/>
                </a:ext>
              </a:extLst>
            </p:cNvPr>
            <p:cNvSpPr/>
            <p:nvPr/>
          </p:nvSpPr>
          <p:spPr>
            <a:xfrm>
              <a:off x="5727600" y="1844250"/>
              <a:ext cx="22525" cy="22550"/>
            </a:xfrm>
            <a:custGeom>
              <a:avLst/>
              <a:gdLst/>
              <a:ahLst/>
              <a:cxnLst/>
              <a:rect l="l" t="t" r="r" b="b"/>
              <a:pathLst>
                <a:path w="901" h="902" extrusionOk="0">
                  <a:moveTo>
                    <a:pt x="467" y="1"/>
                  </a:moveTo>
                  <a:cubicBezTo>
                    <a:pt x="234" y="1"/>
                    <a:pt x="34" y="168"/>
                    <a:pt x="0" y="435"/>
                  </a:cubicBezTo>
                  <a:cubicBezTo>
                    <a:pt x="0" y="668"/>
                    <a:pt x="167" y="868"/>
                    <a:pt x="434" y="902"/>
                  </a:cubicBezTo>
                  <a:cubicBezTo>
                    <a:pt x="667" y="902"/>
                    <a:pt x="868" y="701"/>
                    <a:pt x="901" y="468"/>
                  </a:cubicBezTo>
                  <a:cubicBezTo>
                    <a:pt x="901" y="234"/>
                    <a:pt x="701" y="34"/>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1;p48">
              <a:extLst>
                <a:ext uri="{FF2B5EF4-FFF2-40B4-BE49-F238E27FC236}">
                  <a16:creationId xmlns:a16="http://schemas.microsoft.com/office/drawing/2014/main" id="{97AD1419-DD22-4F79-9183-CB4FA318AD23}"/>
                </a:ext>
              </a:extLst>
            </p:cNvPr>
            <p:cNvSpPr/>
            <p:nvPr/>
          </p:nvSpPr>
          <p:spPr>
            <a:xfrm>
              <a:off x="5791800" y="1846775"/>
              <a:ext cx="22550" cy="22625"/>
            </a:xfrm>
            <a:custGeom>
              <a:avLst/>
              <a:gdLst/>
              <a:ahLst/>
              <a:cxnLst/>
              <a:rect l="l" t="t" r="r" b="b"/>
              <a:pathLst>
                <a:path w="902" h="905" extrusionOk="0">
                  <a:moveTo>
                    <a:pt x="468" y="0"/>
                  </a:moveTo>
                  <a:cubicBezTo>
                    <a:pt x="234" y="0"/>
                    <a:pt x="34" y="200"/>
                    <a:pt x="1" y="434"/>
                  </a:cubicBezTo>
                  <a:cubicBezTo>
                    <a:pt x="1" y="667"/>
                    <a:pt x="168" y="901"/>
                    <a:pt x="434" y="901"/>
                  </a:cubicBezTo>
                  <a:cubicBezTo>
                    <a:pt x="452" y="903"/>
                    <a:pt x="469" y="904"/>
                    <a:pt x="486" y="904"/>
                  </a:cubicBezTo>
                  <a:cubicBezTo>
                    <a:pt x="701" y="904"/>
                    <a:pt x="901" y="717"/>
                    <a:pt x="901" y="500"/>
                  </a:cubicBezTo>
                  <a:cubicBezTo>
                    <a:pt x="901" y="234"/>
                    <a:pt x="735" y="33"/>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2;p48">
              <a:extLst>
                <a:ext uri="{FF2B5EF4-FFF2-40B4-BE49-F238E27FC236}">
                  <a16:creationId xmlns:a16="http://schemas.microsoft.com/office/drawing/2014/main" id="{56E84494-6878-4C9C-81CF-A64F96ACA394}"/>
                </a:ext>
              </a:extLst>
            </p:cNvPr>
            <p:cNvSpPr/>
            <p:nvPr/>
          </p:nvSpPr>
          <p:spPr>
            <a:xfrm>
              <a:off x="5721750" y="1599900"/>
              <a:ext cx="111775" cy="122625"/>
            </a:xfrm>
            <a:custGeom>
              <a:avLst/>
              <a:gdLst/>
              <a:ahLst/>
              <a:cxnLst/>
              <a:rect l="l" t="t" r="r" b="b"/>
              <a:pathLst>
                <a:path w="4471" h="4905" extrusionOk="0">
                  <a:moveTo>
                    <a:pt x="2382" y="1"/>
                  </a:moveTo>
                  <a:cubicBezTo>
                    <a:pt x="1486" y="1"/>
                    <a:pt x="433" y="2141"/>
                    <a:pt x="201" y="2703"/>
                  </a:cubicBezTo>
                  <a:cubicBezTo>
                    <a:pt x="34" y="3337"/>
                    <a:pt x="1" y="4004"/>
                    <a:pt x="67" y="4638"/>
                  </a:cubicBezTo>
                  <a:cubicBezTo>
                    <a:pt x="101" y="4671"/>
                    <a:pt x="134" y="4705"/>
                    <a:pt x="201" y="4705"/>
                  </a:cubicBezTo>
                  <a:lnTo>
                    <a:pt x="434" y="4705"/>
                  </a:lnTo>
                  <a:cubicBezTo>
                    <a:pt x="501" y="4705"/>
                    <a:pt x="534" y="4638"/>
                    <a:pt x="534" y="4605"/>
                  </a:cubicBezTo>
                  <a:cubicBezTo>
                    <a:pt x="468" y="4038"/>
                    <a:pt x="501" y="3437"/>
                    <a:pt x="601" y="2903"/>
                  </a:cubicBezTo>
                  <a:cubicBezTo>
                    <a:pt x="1063" y="1816"/>
                    <a:pt x="1980" y="468"/>
                    <a:pt x="2388" y="468"/>
                  </a:cubicBezTo>
                  <a:cubicBezTo>
                    <a:pt x="2393" y="468"/>
                    <a:pt x="2398" y="468"/>
                    <a:pt x="2402" y="468"/>
                  </a:cubicBezTo>
                  <a:cubicBezTo>
                    <a:pt x="2803" y="468"/>
                    <a:pt x="3603" y="1903"/>
                    <a:pt x="3937" y="3037"/>
                  </a:cubicBezTo>
                  <a:cubicBezTo>
                    <a:pt x="4004" y="3604"/>
                    <a:pt x="4004" y="4171"/>
                    <a:pt x="3870" y="4738"/>
                  </a:cubicBezTo>
                  <a:cubicBezTo>
                    <a:pt x="3870" y="4805"/>
                    <a:pt x="3904" y="4838"/>
                    <a:pt x="3937" y="4838"/>
                  </a:cubicBezTo>
                  <a:lnTo>
                    <a:pt x="4204" y="4905"/>
                  </a:lnTo>
                  <a:cubicBezTo>
                    <a:pt x="4270" y="4905"/>
                    <a:pt x="4304" y="4871"/>
                    <a:pt x="4304" y="4805"/>
                  </a:cubicBezTo>
                  <a:cubicBezTo>
                    <a:pt x="4471" y="4171"/>
                    <a:pt x="4471" y="3537"/>
                    <a:pt x="4371" y="2903"/>
                  </a:cubicBezTo>
                  <a:cubicBezTo>
                    <a:pt x="4170" y="2303"/>
                    <a:pt x="3303" y="35"/>
                    <a:pt x="2402" y="1"/>
                  </a:cubicBezTo>
                  <a:cubicBezTo>
                    <a:pt x="2396" y="1"/>
                    <a:pt x="2389"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53;p48">
              <a:extLst>
                <a:ext uri="{FF2B5EF4-FFF2-40B4-BE49-F238E27FC236}">
                  <a16:creationId xmlns:a16="http://schemas.microsoft.com/office/drawing/2014/main" id="{7C73D477-E129-4B42-B74B-F54A6142326E}"/>
                </a:ext>
              </a:extLst>
            </p:cNvPr>
            <p:cNvSpPr/>
            <p:nvPr/>
          </p:nvSpPr>
          <p:spPr>
            <a:xfrm>
              <a:off x="5437375" y="1366425"/>
              <a:ext cx="171000" cy="1084125"/>
            </a:xfrm>
            <a:custGeom>
              <a:avLst/>
              <a:gdLst/>
              <a:ahLst/>
              <a:cxnLst/>
              <a:rect l="l" t="t" r="r" b="b"/>
              <a:pathLst>
                <a:path w="6840" h="43365" extrusionOk="0">
                  <a:moveTo>
                    <a:pt x="6839" y="0"/>
                  </a:moveTo>
                  <a:lnTo>
                    <a:pt x="6839" y="0"/>
                  </a:lnTo>
                  <a:cubicBezTo>
                    <a:pt x="6439" y="34"/>
                    <a:pt x="6272" y="601"/>
                    <a:pt x="5338" y="834"/>
                  </a:cubicBezTo>
                  <a:cubicBezTo>
                    <a:pt x="3637" y="1368"/>
                    <a:pt x="2303" y="1568"/>
                    <a:pt x="1602" y="2469"/>
                  </a:cubicBezTo>
                  <a:cubicBezTo>
                    <a:pt x="468" y="4003"/>
                    <a:pt x="668" y="5271"/>
                    <a:pt x="401" y="13010"/>
                  </a:cubicBezTo>
                  <a:cubicBezTo>
                    <a:pt x="101" y="20748"/>
                    <a:pt x="1" y="42831"/>
                    <a:pt x="1" y="42831"/>
                  </a:cubicBezTo>
                  <a:cubicBezTo>
                    <a:pt x="835" y="43198"/>
                    <a:pt x="1736" y="43365"/>
                    <a:pt x="2636" y="43365"/>
                  </a:cubicBezTo>
                  <a:cubicBezTo>
                    <a:pt x="2636" y="43365"/>
                    <a:pt x="2569" y="19014"/>
                    <a:pt x="2736" y="13510"/>
                  </a:cubicBezTo>
                  <a:cubicBezTo>
                    <a:pt x="2870" y="8039"/>
                    <a:pt x="3704" y="5371"/>
                    <a:pt x="4904" y="3570"/>
                  </a:cubicBezTo>
                  <a:cubicBezTo>
                    <a:pt x="5205" y="2335"/>
                    <a:pt x="5872" y="1235"/>
                    <a:pt x="6772" y="367"/>
                  </a:cubicBezTo>
                  <a:lnTo>
                    <a:pt x="6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54;p48">
              <a:extLst>
                <a:ext uri="{FF2B5EF4-FFF2-40B4-BE49-F238E27FC236}">
                  <a16:creationId xmlns:a16="http://schemas.microsoft.com/office/drawing/2014/main" id="{EAB8B332-7201-4942-A0C8-24301FEAE938}"/>
                </a:ext>
              </a:extLst>
            </p:cNvPr>
            <p:cNvSpPr/>
            <p:nvPr/>
          </p:nvSpPr>
          <p:spPr>
            <a:xfrm>
              <a:off x="5479925" y="1366425"/>
              <a:ext cx="128450" cy="405300"/>
            </a:xfrm>
            <a:custGeom>
              <a:avLst/>
              <a:gdLst/>
              <a:ahLst/>
              <a:cxnLst/>
              <a:rect l="l" t="t" r="r" b="b"/>
              <a:pathLst>
                <a:path w="5138" h="16212" extrusionOk="0">
                  <a:moveTo>
                    <a:pt x="5137" y="0"/>
                  </a:moveTo>
                  <a:cubicBezTo>
                    <a:pt x="4637" y="67"/>
                    <a:pt x="4170" y="267"/>
                    <a:pt x="3803" y="567"/>
                  </a:cubicBezTo>
                  <a:cubicBezTo>
                    <a:pt x="3536" y="701"/>
                    <a:pt x="3303" y="868"/>
                    <a:pt x="3069" y="1068"/>
                  </a:cubicBezTo>
                  <a:cubicBezTo>
                    <a:pt x="2836" y="1301"/>
                    <a:pt x="2602" y="1568"/>
                    <a:pt x="2469" y="1835"/>
                  </a:cubicBezTo>
                  <a:cubicBezTo>
                    <a:pt x="1668" y="3436"/>
                    <a:pt x="1334" y="5204"/>
                    <a:pt x="1501" y="6972"/>
                  </a:cubicBezTo>
                  <a:cubicBezTo>
                    <a:pt x="1501" y="6972"/>
                    <a:pt x="334" y="9140"/>
                    <a:pt x="167" y="10208"/>
                  </a:cubicBezTo>
                  <a:cubicBezTo>
                    <a:pt x="0" y="11242"/>
                    <a:pt x="968" y="16212"/>
                    <a:pt x="968" y="16212"/>
                  </a:cubicBezTo>
                  <a:cubicBezTo>
                    <a:pt x="1001" y="15111"/>
                    <a:pt x="1001" y="14210"/>
                    <a:pt x="1034" y="13543"/>
                  </a:cubicBezTo>
                  <a:cubicBezTo>
                    <a:pt x="1201" y="8073"/>
                    <a:pt x="2035" y="5404"/>
                    <a:pt x="3202" y="3603"/>
                  </a:cubicBezTo>
                  <a:cubicBezTo>
                    <a:pt x="3536" y="2369"/>
                    <a:pt x="4203" y="1268"/>
                    <a:pt x="5137" y="401"/>
                  </a:cubicBezTo>
                  <a:lnTo>
                    <a:pt x="5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5;p48">
              <a:extLst>
                <a:ext uri="{FF2B5EF4-FFF2-40B4-BE49-F238E27FC236}">
                  <a16:creationId xmlns:a16="http://schemas.microsoft.com/office/drawing/2014/main" id="{355E3AAF-6711-41AC-B897-52ECCA72192A}"/>
                </a:ext>
              </a:extLst>
            </p:cNvPr>
            <p:cNvSpPr/>
            <p:nvPr/>
          </p:nvSpPr>
          <p:spPr>
            <a:xfrm>
              <a:off x="5548300" y="1376425"/>
              <a:ext cx="60075" cy="133450"/>
            </a:xfrm>
            <a:custGeom>
              <a:avLst/>
              <a:gdLst/>
              <a:ahLst/>
              <a:cxnLst/>
              <a:rect l="l" t="t" r="r" b="b"/>
              <a:pathLst>
                <a:path w="2403" h="5338" extrusionOk="0">
                  <a:moveTo>
                    <a:pt x="2402" y="1"/>
                  </a:moveTo>
                  <a:lnTo>
                    <a:pt x="2402" y="1"/>
                  </a:lnTo>
                  <a:cubicBezTo>
                    <a:pt x="1902" y="301"/>
                    <a:pt x="1468" y="668"/>
                    <a:pt x="1101" y="1101"/>
                  </a:cubicBezTo>
                  <a:cubicBezTo>
                    <a:pt x="201" y="2336"/>
                    <a:pt x="0" y="3937"/>
                    <a:pt x="634" y="5338"/>
                  </a:cubicBezTo>
                  <a:cubicBezTo>
                    <a:pt x="801" y="4871"/>
                    <a:pt x="1068" y="4437"/>
                    <a:pt x="1401" y="4070"/>
                  </a:cubicBezTo>
                  <a:cubicBezTo>
                    <a:pt x="1668" y="3770"/>
                    <a:pt x="2002" y="3536"/>
                    <a:pt x="2402" y="3403"/>
                  </a:cubicBezTo>
                  <a:cubicBezTo>
                    <a:pt x="1935" y="2903"/>
                    <a:pt x="2102" y="2035"/>
                    <a:pt x="2369" y="1268"/>
                  </a:cubicBezTo>
                  <a:lnTo>
                    <a:pt x="2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6;p48">
              <a:extLst>
                <a:ext uri="{FF2B5EF4-FFF2-40B4-BE49-F238E27FC236}">
                  <a16:creationId xmlns:a16="http://schemas.microsoft.com/office/drawing/2014/main" id="{B3A3EF93-42E0-4941-9581-0025211D062E}"/>
                </a:ext>
              </a:extLst>
            </p:cNvPr>
            <p:cNvSpPr/>
            <p:nvPr/>
          </p:nvSpPr>
          <p:spPr>
            <a:xfrm>
              <a:off x="5148025" y="1642450"/>
              <a:ext cx="438650" cy="528750"/>
            </a:xfrm>
            <a:custGeom>
              <a:avLst/>
              <a:gdLst/>
              <a:ahLst/>
              <a:cxnLst/>
              <a:rect l="l" t="t" r="r" b="b"/>
              <a:pathLst>
                <a:path w="17546" h="21150" extrusionOk="0">
                  <a:moveTo>
                    <a:pt x="300" y="1"/>
                  </a:moveTo>
                  <a:lnTo>
                    <a:pt x="0" y="301"/>
                  </a:lnTo>
                  <a:lnTo>
                    <a:pt x="4403" y="16346"/>
                  </a:lnTo>
                  <a:lnTo>
                    <a:pt x="17246" y="21149"/>
                  </a:lnTo>
                  <a:lnTo>
                    <a:pt x="17546" y="20849"/>
                  </a:lnTo>
                  <a:lnTo>
                    <a:pt x="13810" y="4771"/>
                  </a:lnTo>
                  <a:lnTo>
                    <a:pt x="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7;p48">
              <a:extLst>
                <a:ext uri="{FF2B5EF4-FFF2-40B4-BE49-F238E27FC236}">
                  <a16:creationId xmlns:a16="http://schemas.microsoft.com/office/drawing/2014/main" id="{A4C15B2E-4BAE-4231-BEEE-E729F8BF1255}"/>
                </a:ext>
              </a:extLst>
            </p:cNvPr>
            <p:cNvSpPr/>
            <p:nvPr/>
          </p:nvSpPr>
          <p:spPr>
            <a:xfrm>
              <a:off x="5485750" y="1761700"/>
              <a:ext cx="100925" cy="409500"/>
            </a:xfrm>
            <a:custGeom>
              <a:avLst/>
              <a:gdLst/>
              <a:ahLst/>
              <a:cxnLst/>
              <a:rect l="l" t="t" r="r" b="b"/>
              <a:pathLst>
                <a:path w="4037" h="16380" extrusionOk="0">
                  <a:moveTo>
                    <a:pt x="301" y="1"/>
                  </a:moveTo>
                  <a:lnTo>
                    <a:pt x="1" y="301"/>
                  </a:lnTo>
                  <a:lnTo>
                    <a:pt x="3737" y="16379"/>
                  </a:lnTo>
                  <a:lnTo>
                    <a:pt x="4037" y="16079"/>
                  </a:lnTo>
                  <a:lnTo>
                    <a:pt x="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8;p48">
              <a:extLst>
                <a:ext uri="{FF2B5EF4-FFF2-40B4-BE49-F238E27FC236}">
                  <a16:creationId xmlns:a16="http://schemas.microsoft.com/office/drawing/2014/main" id="{75CC5F38-97DF-4E2F-AD89-1AB74BE7FC95}"/>
                </a:ext>
              </a:extLst>
            </p:cNvPr>
            <p:cNvSpPr/>
            <p:nvPr/>
          </p:nvSpPr>
          <p:spPr>
            <a:xfrm>
              <a:off x="5234750" y="1968525"/>
              <a:ext cx="73400" cy="23775"/>
            </a:xfrm>
            <a:custGeom>
              <a:avLst/>
              <a:gdLst/>
              <a:ahLst/>
              <a:cxnLst/>
              <a:rect l="l" t="t" r="r" b="b"/>
              <a:pathLst>
                <a:path w="2936" h="951" extrusionOk="0">
                  <a:moveTo>
                    <a:pt x="0" y="0"/>
                  </a:moveTo>
                  <a:lnTo>
                    <a:pt x="267" y="934"/>
                  </a:lnTo>
                  <a:cubicBezTo>
                    <a:pt x="395" y="946"/>
                    <a:pt x="520" y="951"/>
                    <a:pt x="641" y="951"/>
                  </a:cubicBezTo>
                  <a:cubicBezTo>
                    <a:pt x="1938" y="951"/>
                    <a:pt x="2814" y="342"/>
                    <a:pt x="2936" y="6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9;p48">
              <a:extLst>
                <a:ext uri="{FF2B5EF4-FFF2-40B4-BE49-F238E27FC236}">
                  <a16:creationId xmlns:a16="http://schemas.microsoft.com/office/drawing/2014/main" id="{ACAD2946-18C9-4BB1-88F3-7066295E7B7A}"/>
                </a:ext>
              </a:extLst>
            </p:cNvPr>
            <p:cNvSpPr/>
            <p:nvPr/>
          </p:nvSpPr>
          <p:spPr>
            <a:xfrm>
              <a:off x="5246675" y="1715400"/>
              <a:ext cx="160725" cy="73025"/>
            </a:xfrm>
            <a:custGeom>
              <a:avLst/>
              <a:gdLst/>
              <a:ahLst/>
              <a:cxnLst/>
              <a:rect l="l" t="t" r="r" b="b"/>
              <a:pathLst>
                <a:path w="6429" h="2921" extrusionOk="0">
                  <a:moveTo>
                    <a:pt x="235" y="1"/>
                  </a:moveTo>
                  <a:cubicBezTo>
                    <a:pt x="80" y="1"/>
                    <a:pt x="1" y="49"/>
                    <a:pt x="24" y="151"/>
                  </a:cubicBezTo>
                  <a:lnTo>
                    <a:pt x="124" y="685"/>
                  </a:lnTo>
                  <a:lnTo>
                    <a:pt x="6428" y="2920"/>
                  </a:lnTo>
                  <a:lnTo>
                    <a:pt x="6328" y="2386"/>
                  </a:lnTo>
                  <a:cubicBezTo>
                    <a:pt x="6261" y="2086"/>
                    <a:pt x="5261" y="1719"/>
                    <a:pt x="4227" y="1252"/>
                  </a:cubicBezTo>
                  <a:lnTo>
                    <a:pt x="1791" y="485"/>
                  </a:lnTo>
                  <a:cubicBezTo>
                    <a:pt x="1111" y="178"/>
                    <a:pt x="53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60;p48">
              <a:extLst>
                <a:ext uri="{FF2B5EF4-FFF2-40B4-BE49-F238E27FC236}">
                  <a16:creationId xmlns:a16="http://schemas.microsoft.com/office/drawing/2014/main" id="{E4D56CD1-CA31-45C7-998B-7DA7EFA99BD0}"/>
                </a:ext>
              </a:extLst>
            </p:cNvPr>
            <p:cNvSpPr/>
            <p:nvPr/>
          </p:nvSpPr>
          <p:spPr>
            <a:xfrm>
              <a:off x="5229325" y="1666575"/>
              <a:ext cx="173900" cy="73475"/>
            </a:xfrm>
            <a:custGeom>
              <a:avLst/>
              <a:gdLst/>
              <a:ahLst/>
              <a:cxnLst/>
              <a:rect l="l" t="t" r="r" b="b"/>
              <a:pathLst>
                <a:path w="6956" h="2939" extrusionOk="0">
                  <a:moveTo>
                    <a:pt x="2017" y="0"/>
                  </a:moveTo>
                  <a:cubicBezTo>
                    <a:pt x="1314" y="0"/>
                    <a:pt x="1485" y="437"/>
                    <a:pt x="1485" y="437"/>
                  </a:cubicBezTo>
                  <a:lnTo>
                    <a:pt x="718" y="170"/>
                  </a:lnTo>
                  <a:cubicBezTo>
                    <a:pt x="501" y="120"/>
                    <a:pt x="317" y="86"/>
                    <a:pt x="192" y="86"/>
                  </a:cubicBezTo>
                  <a:cubicBezTo>
                    <a:pt x="67" y="86"/>
                    <a:pt x="0" y="120"/>
                    <a:pt x="17" y="203"/>
                  </a:cubicBezTo>
                  <a:cubicBezTo>
                    <a:pt x="50" y="403"/>
                    <a:pt x="84" y="537"/>
                    <a:pt x="84" y="537"/>
                  </a:cubicBezTo>
                  <a:lnTo>
                    <a:pt x="6955" y="2938"/>
                  </a:lnTo>
                  <a:lnTo>
                    <a:pt x="6855" y="2605"/>
                  </a:lnTo>
                  <a:cubicBezTo>
                    <a:pt x="6789" y="2405"/>
                    <a:pt x="6722" y="2271"/>
                    <a:pt x="6055" y="2071"/>
                  </a:cubicBezTo>
                  <a:cubicBezTo>
                    <a:pt x="5721" y="1971"/>
                    <a:pt x="5421" y="1838"/>
                    <a:pt x="5121" y="1704"/>
                  </a:cubicBezTo>
                  <a:cubicBezTo>
                    <a:pt x="5121" y="1704"/>
                    <a:pt x="5054" y="703"/>
                    <a:pt x="3019" y="170"/>
                  </a:cubicBezTo>
                  <a:cubicBezTo>
                    <a:pt x="2568" y="47"/>
                    <a:pt x="2246" y="0"/>
                    <a:pt x="2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61;p48">
              <a:extLst>
                <a:ext uri="{FF2B5EF4-FFF2-40B4-BE49-F238E27FC236}">
                  <a16:creationId xmlns:a16="http://schemas.microsoft.com/office/drawing/2014/main" id="{49D13B63-A36E-4002-8C7E-BC24B1239A79}"/>
                </a:ext>
              </a:extLst>
            </p:cNvPr>
            <p:cNvSpPr/>
            <p:nvPr/>
          </p:nvSpPr>
          <p:spPr>
            <a:xfrm>
              <a:off x="5243075" y="1679975"/>
              <a:ext cx="142625" cy="93425"/>
            </a:xfrm>
            <a:custGeom>
              <a:avLst/>
              <a:gdLst/>
              <a:ahLst/>
              <a:cxnLst/>
              <a:rect l="l" t="t" r="r" b="b"/>
              <a:pathLst>
                <a:path w="5705" h="3737" extrusionOk="0">
                  <a:moveTo>
                    <a:pt x="1" y="1"/>
                  </a:moveTo>
                  <a:lnTo>
                    <a:pt x="201" y="701"/>
                  </a:lnTo>
                  <a:cubicBezTo>
                    <a:pt x="835" y="1001"/>
                    <a:pt x="1102" y="1135"/>
                    <a:pt x="1202" y="1602"/>
                  </a:cubicBezTo>
                  <a:cubicBezTo>
                    <a:pt x="1302" y="2102"/>
                    <a:pt x="1335" y="2336"/>
                    <a:pt x="1335" y="2336"/>
                  </a:cubicBezTo>
                  <a:lnTo>
                    <a:pt x="4904" y="3737"/>
                  </a:lnTo>
                  <a:cubicBezTo>
                    <a:pt x="4904" y="3737"/>
                    <a:pt x="4704" y="2969"/>
                    <a:pt x="4671" y="2703"/>
                  </a:cubicBezTo>
                  <a:cubicBezTo>
                    <a:pt x="4655" y="2590"/>
                    <a:pt x="4748" y="2531"/>
                    <a:pt x="4920" y="2531"/>
                  </a:cubicBezTo>
                  <a:cubicBezTo>
                    <a:pt x="5103" y="2531"/>
                    <a:pt x="5377" y="2598"/>
                    <a:pt x="5705" y="2736"/>
                  </a:cubicBezTo>
                  <a:lnTo>
                    <a:pt x="5571" y="21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62;p48">
              <a:extLst>
                <a:ext uri="{FF2B5EF4-FFF2-40B4-BE49-F238E27FC236}">
                  <a16:creationId xmlns:a16="http://schemas.microsoft.com/office/drawing/2014/main" id="{53799BE7-8056-4A2F-90CA-0DDE76E577E1}"/>
                </a:ext>
              </a:extLst>
            </p:cNvPr>
            <p:cNvSpPr/>
            <p:nvPr/>
          </p:nvSpPr>
          <p:spPr>
            <a:xfrm>
              <a:off x="5241675" y="1715425"/>
              <a:ext cx="160700" cy="73825"/>
            </a:xfrm>
            <a:custGeom>
              <a:avLst/>
              <a:gdLst/>
              <a:ahLst/>
              <a:cxnLst/>
              <a:rect l="l" t="t" r="r" b="b"/>
              <a:pathLst>
                <a:path w="6428" h="2953" extrusionOk="0">
                  <a:moveTo>
                    <a:pt x="228" y="1"/>
                  </a:moveTo>
                  <a:cubicBezTo>
                    <a:pt x="77" y="1"/>
                    <a:pt x="1" y="49"/>
                    <a:pt x="23" y="150"/>
                  </a:cubicBezTo>
                  <a:lnTo>
                    <a:pt x="157" y="717"/>
                  </a:lnTo>
                  <a:lnTo>
                    <a:pt x="6428" y="2952"/>
                  </a:lnTo>
                  <a:lnTo>
                    <a:pt x="6428" y="2952"/>
                  </a:lnTo>
                  <a:lnTo>
                    <a:pt x="6328" y="2419"/>
                  </a:lnTo>
                  <a:cubicBezTo>
                    <a:pt x="6261" y="2085"/>
                    <a:pt x="5260" y="1752"/>
                    <a:pt x="4226" y="1251"/>
                  </a:cubicBezTo>
                  <a:lnTo>
                    <a:pt x="1791" y="517"/>
                  </a:lnTo>
                  <a:cubicBezTo>
                    <a:pt x="1107" y="186"/>
                    <a:pt x="524"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63;p48">
              <a:extLst>
                <a:ext uri="{FF2B5EF4-FFF2-40B4-BE49-F238E27FC236}">
                  <a16:creationId xmlns:a16="http://schemas.microsoft.com/office/drawing/2014/main" id="{C35BB9E1-4EE8-4A51-B4A8-83442A7B8B32}"/>
                </a:ext>
              </a:extLst>
            </p:cNvPr>
            <p:cNvSpPr/>
            <p:nvPr/>
          </p:nvSpPr>
          <p:spPr>
            <a:xfrm>
              <a:off x="5156700" y="1779900"/>
              <a:ext cx="188975" cy="201975"/>
            </a:xfrm>
            <a:custGeom>
              <a:avLst/>
              <a:gdLst/>
              <a:ahLst/>
              <a:cxnLst/>
              <a:rect l="l" t="t" r="r" b="b"/>
              <a:pathLst>
                <a:path w="7559" h="8079" extrusionOk="0">
                  <a:moveTo>
                    <a:pt x="588" y="0"/>
                  </a:moveTo>
                  <a:cubicBezTo>
                    <a:pt x="249" y="0"/>
                    <a:pt x="0" y="363"/>
                    <a:pt x="153" y="1041"/>
                  </a:cubicBezTo>
                  <a:cubicBezTo>
                    <a:pt x="387" y="2075"/>
                    <a:pt x="53" y="3976"/>
                    <a:pt x="687" y="5744"/>
                  </a:cubicBezTo>
                  <a:cubicBezTo>
                    <a:pt x="1087" y="6911"/>
                    <a:pt x="2088" y="7779"/>
                    <a:pt x="3322" y="8012"/>
                  </a:cubicBezTo>
                  <a:cubicBezTo>
                    <a:pt x="3637" y="8056"/>
                    <a:pt x="3937" y="8079"/>
                    <a:pt x="4221" y="8079"/>
                  </a:cubicBezTo>
                  <a:cubicBezTo>
                    <a:pt x="5652" y="8079"/>
                    <a:pt x="6669" y="7513"/>
                    <a:pt x="7058" y="6344"/>
                  </a:cubicBezTo>
                  <a:cubicBezTo>
                    <a:pt x="7559" y="4843"/>
                    <a:pt x="7325" y="4376"/>
                    <a:pt x="5224" y="4143"/>
                  </a:cubicBezTo>
                  <a:cubicBezTo>
                    <a:pt x="4090" y="3976"/>
                    <a:pt x="1888" y="2975"/>
                    <a:pt x="1755" y="2508"/>
                  </a:cubicBezTo>
                  <a:cubicBezTo>
                    <a:pt x="1654" y="2075"/>
                    <a:pt x="1154" y="307"/>
                    <a:pt x="1154" y="307"/>
                  </a:cubicBezTo>
                  <a:cubicBezTo>
                    <a:pt x="970" y="100"/>
                    <a:pt x="767" y="0"/>
                    <a:pt x="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64;p48">
              <a:extLst>
                <a:ext uri="{FF2B5EF4-FFF2-40B4-BE49-F238E27FC236}">
                  <a16:creationId xmlns:a16="http://schemas.microsoft.com/office/drawing/2014/main" id="{A3168B9C-5BB7-4CE9-9509-E6E3A5E2FFE1}"/>
                </a:ext>
              </a:extLst>
            </p:cNvPr>
            <p:cNvSpPr/>
            <p:nvPr/>
          </p:nvSpPr>
          <p:spPr>
            <a:xfrm>
              <a:off x="4764400" y="3791500"/>
              <a:ext cx="269400" cy="518000"/>
            </a:xfrm>
            <a:custGeom>
              <a:avLst/>
              <a:gdLst/>
              <a:ahLst/>
              <a:cxnLst/>
              <a:rect l="l" t="t" r="r" b="b"/>
              <a:pathLst>
                <a:path w="10776" h="20720" extrusionOk="0">
                  <a:moveTo>
                    <a:pt x="4771" y="0"/>
                  </a:moveTo>
                  <a:cubicBezTo>
                    <a:pt x="4771" y="1"/>
                    <a:pt x="5671" y="12376"/>
                    <a:pt x="5638" y="13610"/>
                  </a:cubicBezTo>
                  <a:cubicBezTo>
                    <a:pt x="5571" y="14877"/>
                    <a:pt x="5571" y="15378"/>
                    <a:pt x="4971" y="16012"/>
                  </a:cubicBezTo>
                  <a:cubicBezTo>
                    <a:pt x="3737" y="17379"/>
                    <a:pt x="1535" y="19114"/>
                    <a:pt x="1" y="20281"/>
                  </a:cubicBezTo>
                  <a:cubicBezTo>
                    <a:pt x="119" y="20586"/>
                    <a:pt x="651" y="20719"/>
                    <a:pt x="1269" y="20719"/>
                  </a:cubicBezTo>
                  <a:cubicBezTo>
                    <a:pt x="1866" y="20719"/>
                    <a:pt x="2543" y="20595"/>
                    <a:pt x="3003" y="20381"/>
                  </a:cubicBezTo>
                  <a:cubicBezTo>
                    <a:pt x="4204" y="19714"/>
                    <a:pt x="5338" y="18980"/>
                    <a:pt x="6405" y="18146"/>
                  </a:cubicBezTo>
                  <a:cubicBezTo>
                    <a:pt x="7673" y="17179"/>
                    <a:pt x="9274" y="16412"/>
                    <a:pt x="9274" y="14977"/>
                  </a:cubicBezTo>
                  <a:cubicBezTo>
                    <a:pt x="9274" y="14877"/>
                    <a:pt x="9274" y="14777"/>
                    <a:pt x="9241" y="14677"/>
                  </a:cubicBezTo>
                  <a:cubicBezTo>
                    <a:pt x="9274" y="13476"/>
                    <a:pt x="9508" y="11742"/>
                    <a:pt x="10775" y="4370"/>
                  </a:cubicBezTo>
                  <a:lnTo>
                    <a:pt x="47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5;p48">
              <a:extLst>
                <a:ext uri="{FF2B5EF4-FFF2-40B4-BE49-F238E27FC236}">
                  <a16:creationId xmlns:a16="http://schemas.microsoft.com/office/drawing/2014/main" id="{F90EB120-4E4E-47FA-AC96-856ABA1C2BAB}"/>
                </a:ext>
              </a:extLst>
            </p:cNvPr>
            <p:cNvSpPr/>
            <p:nvPr/>
          </p:nvSpPr>
          <p:spPr>
            <a:xfrm>
              <a:off x="4695200" y="4256000"/>
              <a:ext cx="321075" cy="135775"/>
            </a:xfrm>
            <a:custGeom>
              <a:avLst/>
              <a:gdLst/>
              <a:ahLst/>
              <a:cxnLst/>
              <a:rect l="l" t="t" r="r" b="b"/>
              <a:pathLst>
                <a:path w="12843" h="5431" extrusionOk="0">
                  <a:moveTo>
                    <a:pt x="12776" y="0"/>
                  </a:moveTo>
                  <a:lnTo>
                    <a:pt x="134" y="3236"/>
                  </a:lnTo>
                  <a:cubicBezTo>
                    <a:pt x="0" y="3669"/>
                    <a:pt x="67" y="4136"/>
                    <a:pt x="367" y="4503"/>
                  </a:cubicBezTo>
                  <a:cubicBezTo>
                    <a:pt x="1273" y="5116"/>
                    <a:pt x="2328" y="5431"/>
                    <a:pt x="3412" y="5431"/>
                  </a:cubicBezTo>
                  <a:cubicBezTo>
                    <a:pt x="3686" y="5431"/>
                    <a:pt x="3961" y="5411"/>
                    <a:pt x="4236" y="5371"/>
                  </a:cubicBezTo>
                  <a:cubicBezTo>
                    <a:pt x="6138" y="5137"/>
                    <a:pt x="7172" y="4537"/>
                    <a:pt x="7939" y="3903"/>
                  </a:cubicBezTo>
                  <a:cubicBezTo>
                    <a:pt x="8706" y="3236"/>
                    <a:pt x="9774" y="2335"/>
                    <a:pt x="10641" y="2168"/>
                  </a:cubicBezTo>
                  <a:cubicBezTo>
                    <a:pt x="11342" y="2035"/>
                    <a:pt x="11975" y="1768"/>
                    <a:pt x="12576" y="1368"/>
                  </a:cubicBezTo>
                  <a:cubicBezTo>
                    <a:pt x="12843" y="1134"/>
                    <a:pt x="12776" y="0"/>
                    <a:pt x="12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6;p48">
              <a:extLst>
                <a:ext uri="{FF2B5EF4-FFF2-40B4-BE49-F238E27FC236}">
                  <a16:creationId xmlns:a16="http://schemas.microsoft.com/office/drawing/2014/main" id="{38933FEC-6EAF-4DE2-8202-80970C95C86C}"/>
                </a:ext>
              </a:extLst>
            </p:cNvPr>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7;p48">
              <a:extLst>
                <a:ext uri="{FF2B5EF4-FFF2-40B4-BE49-F238E27FC236}">
                  <a16:creationId xmlns:a16="http://schemas.microsoft.com/office/drawing/2014/main" id="{CBE3B8EE-CC3D-459A-979F-CDC329300824}"/>
                </a:ext>
              </a:extLst>
            </p:cNvPr>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68;p48">
              <a:extLst>
                <a:ext uri="{FF2B5EF4-FFF2-40B4-BE49-F238E27FC236}">
                  <a16:creationId xmlns:a16="http://schemas.microsoft.com/office/drawing/2014/main" id="{2F9970FF-13A6-4A7F-8B20-EE9F1C8BB20F}"/>
                </a:ext>
              </a:extLst>
            </p:cNvPr>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69;p48">
              <a:extLst>
                <a:ext uri="{FF2B5EF4-FFF2-40B4-BE49-F238E27FC236}">
                  <a16:creationId xmlns:a16="http://schemas.microsoft.com/office/drawing/2014/main" id="{38A1D8B0-0B6D-45DA-A7B2-04D35B72949B}"/>
                </a:ext>
              </a:extLst>
            </p:cNvPr>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70;p48">
              <a:extLst>
                <a:ext uri="{FF2B5EF4-FFF2-40B4-BE49-F238E27FC236}">
                  <a16:creationId xmlns:a16="http://schemas.microsoft.com/office/drawing/2014/main" id="{A0C9F54A-5353-4D14-9CCD-71D178A7C9A6}"/>
                </a:ext>
              </a:extLst>
            </p:cNvPr>
            <p:cNvSpPr/>
            <p:nvPr/>
          </p:nvSpPr>
          <p:spPr>
            <a:xfrm>
              <a:off x="4791925" y="4149250"/>
              <a:ext cx="213500" cy="168525"/>
            </a:xfrm>
            <a:custGeom>
              <a:avLst/>
              <a:gdLst/>
              <a:ahLst/>
              <a:cxnLst/>
              <a:rect l="l" t="t" r="r" b="b"/>
              <a:pathLst>
                <a:path w="8540" h="6741" extrusionOk="0">
                  <a:moveTo>
                    <a:pt x="8140" y="0"/>
                  </a:moveTo>
                  <a:cubicBezTo>
                    <a:pt x="8140" y="200"/>
                    <a:pt x="8173" y="367"/>
                    <a:pt x="8040" y="501"/>
                  </a:cubicBezTo>
                  <a:cubicBezTo>
                    <a:pt x="7906" y="567"/>
                    <a:pt x="7806" y="667"/>
                    <a:pt x="7673" y="734"/>
                  </a:cubicBezTo>
                  <a:cubicBezTo>
                    <a:pt x="7539" y="834"/>
                    <a:pt x="7439" y="934"/>
                    <a:pt x="7339" y="1068"/>
                  </a:cubicBezTo>
                  <a:cubicBezTo>
                    <a:pt x="7139" y="1335"/>
                    <a:pt x="6939" y="1568"/>
                    <a:pt x="6739" y="1802"/>
                  </a:cubicBezTo>
                  <a:cubicBezTo>
                    <a:pt x="5238" y="3503"/>
                    <a:pt x="3403" y="4870"/>
                    <a:pt x="1368" y="5905"/>
                  </a:cubicBezTo>
                  <a:cubicBezTo>
                    <a:pt x="1" y="6438"/>
                    <a:pt x="568" y="6705"/>
                    <a:pt x="935" y="6738"/>
                  </a:cubicBezTo>
                  <a:cubicBezTo>
                    <a:pt x="943" y="6740"/>
                    <a:pt x="953" y="6741"/>
                    <a:pt x="964" y="6741"/>
                  </a:cubicBezTo>
                  <a:cubicBezTo>
                    <a:pt x="1412" y="6741"/>
                    <a:pt x="3637" y="5444"/>
                    <a:pt x="5004" y="4370"/>
                  </a:cubicBezTo>
                  <a:cubicBezTo>
                    <a:pt x="6405" y="3269"/>
                    <a:pt x="7372" y="1935"/>
                    <a:pt x="7906" y="1535"/>
                  </a:cubicBezTo>
                  <a:cubicBezTo>
                    <a:pt x="8106" y="1368"/>
                    <a:pt x="8340" y="1168"/>
                    <a:pt x="8540" y="1001"/>
                  </a:cubicBezTo>
                  <a:cubicBezTo>
                    <a:pt x="8507" y="701"/>
                    <a:pt x="8473" y="434"/>
                    <a:pt x="8440" y="267"/>
                  </a:cubicBezTo>
                  <a:cubicBezTo>
                    <a:pt x="8407" y="134"/>
                    <a:pt x="8306" y="34"/>
                    <a:pt x="814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71;p48">
              <a:extLst>
                <a:ext uri="{FF2B5EF4-FFF2-40B4-BE49-F238E27FC236}">
                  <a16:creationId xmlns:a16="http://schemas.microsoft.com/office/drawing/2014/main" id="{8AA98C3C-6EFB-4CCE-BBB7-F3D8A2321104}"/>
                </a:ext>
              </a:extLst>
            </p:cNvPr>
            <p:cNvSpPr/>
            <p:nvPr/>
          </p:nvSpPr>
          <p:spPr>
            <a:xfrm>
              <a:off x="4754400" y="4282625"/>
              <a:ext cx="67575" cy="30100"/>
            </a:xfrm>
            <a:custGeom>
              <a:avLst/>
              <a:gdLst/>
              <a:ahLst/>
              <a:cxnLst/>
              <a:rect l="l" t="t" r="r" b="b"/>
              <a:pathLst>
                <a:path w="2703" h="1204" extrusionOk="0">
                  <a:moveTo>
                    <a:pt x="261" y="0"/>
                  </a:moveTo>
                  <a:cubicBezTo>
                    <a:pt x="219" y="0"/>
                    <a:pt x="176" y="1"/>
                    <a:pt x="134" y="2"/>
                  </a:cubicBezTo>
                  <a:cubicBezTo>
                    <a:pt x="67" y="2"/>
                    <a:pt x="0" y="69"/>
                    <a:pt x="34" y="169"/>
                  </a:cubicBezTo>
                  <a:cubicBezTo>
                    <a:pt x="34" y="236"/>
                    <a:pt x="101" y="269"/>
                    <a:pt x="167" y="269"/>
                  </a:cubicBezTo>
                  <a:cubicBezTo>
                    <a:pt x="205" y="268"/>
                    <a:pt x="244" y="267"/>
                    <a:pt x="282" y="267"/>
                  </a:cubicBezTo>
                  <a:cubicBezTo>
                    <a:pt x="1077" y="267"/>
                    <a:pt x="1863" y="597"/>
                    <a:pt x="2436" y="1170"/>
                  </a:cubicBezTo>
                  <a:cubicBezTo>
                    <a:pt x="2469" y="1203"/>
                    <a:pt x="2502" y="1203"/>
                    <a:pt x="2569" y="1203"/>
                  </a:cubicBezTo>
                  <a:cubicBezTo>
                    <a:pt x="2602" y="1203"/>
                    <a:pt x="2602" y="1203"/>
                    <a:pt x="2636" y="1170"/>
                  </a:cubicBezTo>
                  <a:cubicBezTo>
                    <a:pt x="2702" y="1137"/>
                    <a:pt x="2702" y="1037"/>
                    <a:pt x="2636" y="1003"/>
                  </a:cubicBezTo>
                  <a:cubicBezTo>
                    <a:pt x="2031" y="335"/>
                    <a:pt x="1152"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72;p48">
              <a:extLst>
                <a:ext uri="{FF2B5EF4-FFF2-40B4-BE49-F238E27FC236}">
                  <a16:creationId xmlns:a16="http://schemas.microsoft.com/office/drawing/2014/main" id="{13A52DF5-6F41-4E6D-91C7-E48EF2CE74F5}"/>
                </a:ext>
              </a:extLst>
            </p:cNvPr>
            <p:cNvSpPr/>
            <p:nvPr/>
          </p:nvSpPr>
          <p:spPr>
            <a:xfrm>
              <a:off x="4784425" y="4264275"/>
              <a:ext cx="66725" cy="30450"/>
            </a:xfrm>
            <a:custGeom>
              <a:avLst/>
              <a:gdLst/>
              <a:ahLst/>
              <a:cxnLst/>
              <a:rect l="l" t="t" r="r" b="b"/>
              <a:pathLst>
                <a:path w="2669" h="1218" extrusionOk="0">
                  <a:moveTo>
                    <a:pt x="251" y="1"/>
                  </a:moveTo>
                  <a:cubicBezTo>
                    <a:pt x="212" y="1"/>
                    <a:pt x="173" y="1"/>
                    <a:pt x="134" y="3"/>
                  </a:cubicBezTo>
                  <a:cubicBezTo>
                    <a:pt x="34" y="36"/>
                    <a:pt x="0" y="103"/>
                    <a:pt x="0" y="169"/>
                  </a:cubicBezTo>
                  <a:cubicBezTo>
                    <a:pt x="0" y="224"/>
                    <a:pt x="45" y="278"/>
                    <a:pt x="116" y="278"/>
                  </a:cubicBezTo>
                  <a:cubicBezTo>
                    <a:pt x="132" y="278"/>
                    <a:pt x="149" y="276"/>
                    <a:pt x="167" y="269"/>
                  </a:cubicBezTo>
                  <a:cubicBezTo>
                    <a:pt x="205" y="268"/>
                    <a:pt x="243" y="267"/>
                    <a:pt x="281" y="267"/>
                  </a:cubicBezTo>
                  <a:cubicBezTo>
                    <a:pt x="1074" y="267"/>
                    <a:pt x="1829" y="597"/>
                    <a:pt x="2402" y="1170"/>
                  </a:cubicBezTo>
                  <a:cubicBezTo>
                    <a:pt x="2426" y="1194"/>
                    <a:pt x="2466" y="1217"/>
                    <a:pt x="2499" y="1217"/>
                  </a:cubicBezTo>
                  <a:cubicBezTo>
                    <a:pt x="2513" y="1217"/>
                    <a:pt x="2526" y="1213"/>
                    <a:pt x="2535" y="1203"/>
                  </a:cubicBezTo>
                  <a:cubicBezTo>
                    <a:pt x="2569" y="1203"/>
                    <a:pt x="2602" y="1203"/>
                    <a:pt x="2636" y="1170"/>
                  </a:cubicBezTo>
                  <a:cubicBezTo>
                    <a:pt x="2669" y="1137"/>
                    <a:pt x="2669" y="1037"/>
                    <a:pt x="2636"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73;p48">
              <a:extLst>
                <a:ext uri="{FF2B5EF4-FFF2-40B4-BE49-F238E27FC236}">
                  <a16:creationId xmlns:a16="http://schemas.microsoft.com/office/drawing/2014/main" id="{C842B10F-BB47-4835-B1CB-176F2D436462}"/>
                </a:ext>
              </a:extLst>
            </p:cNvPr>
            <p:cNvSpPr/>
            <p:nvPr/>
          </p:nvSpPr>
          <p:spPr>
            <a:xfrm>
              <a:off x="4813600" y="4247450"/>
              <a:ext cx="67575" cy="30250"/>
            </a:xfrm>
            <a:custGeom>
              <a:avLst/>
              <a:gdLst/>
              <a:ahLst/>
              <a:cxnLst/>
              <a:rect l="l" t="t" r="r" b="b"/>
              <a:pathLst>
                <a:path w="2703" h="1210" extrusionOk="0">
                  <a:moveTo>
                    <a:pt x="352" y="1"/>
                  </a:moveTo>
                  <a:cubicBezTo>
                    <a:pt x="280" y="1"/>
                    <a:pt x="207" y="3"/>
                    <a:pt x="134" y="8"/>
                  </a:cubicBezTo>
                  <a:cubicBezTo>
                    <a:pt x="68" y="8"/>
                    <a:pt x="1" y="75"/>
                    <a:pt x="34" y="142"/>
                  </a:cubicBezTo>
                  <a:cubicBezTo>
                    <a:pt x="34" y="209"/>
                    <a:pt x="101" y="275"/>
                    <a:pt x="168" y="275"/>
                  </a:cubicBezTo>
                  <a:cubicBezTo>
                    <a:pt x="209" y="274"/>
                    <a:pt x="251" y="273"/>
                    <a:pt x="293" y="273"/>
                  </a:cubicBezTo>
                  <a:cubicBezTo>
                    <a:pt x="1085" y="273"/>
                    <a:pt x="1866" y="572"/>
                    <a:pt x="2436" y="1143"/>
                  </a:cubicBezTo>
                  <a:cubicBezTo>
                    <a:pt x="2436" y="1176"/>
                    <a:pt x="2503" y="1209"/>
                    <a:pt x="2569" y="1209"/>
                  </a:cubicBezTo>
                  <a:cubicBezTo>
                    <a:pt x="2603" y="1209"/>
                    <a:pt x="2603" y="1176"/>
                    <a:pt x="2636" y="1176"/>
                  </a:cubicBezTo>
                  <a:cubicBezTo>
                    <a:pt x="2703" y="1109"/>
                    <a:pt x="2703" y="1043"/>
                    <a:pt x="2636" y="976"/>
                  </a:cubicBezTo>
                  <a:cubicBezTo>
                    <a:pt x="2052" y="361"/>
                    <a:pt x="1212"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74;p48">
              <a:extLst>
                <a:ext uri="{FF2B5EF4-FFF2-40B4-BE49-F238E27FC236}">
                  <a16:creationId xmlns:a16="http://schemas.microsoft.com/office/drawing/2014/main" id="{9EF8A73F-899C-4101-96A7-8053615D755A}"/>
                </a:ext>
              </a:extLst>
            </p:cNvPr>
            <p:cNvSpPr/>
            <p:nvPr/>
          </p:nvSpPr>
          <p:spPr>
            <a:xfrm>
              <a:off x="4841125" y="4227450"/>
              <a:ext cx="67575" cy="30225"/>
            </a:xfrm>
            <a:custGeom>
              <a:avLst/>
              <a:gdLst/>
              <a:ahLst/>
              <a:cxnLst/>
              <a:rect l="l" t="t" r="r" b="b"/>
              <a:pathLst>
                <a:path w="2703" h="1209" extrusionOk="0">
                  <a:moveTo>
                    <a:pt x="352" y="0"/>
                  </a:moveTo>
                  <a:cubicBezTo>
                    <a:pt x="279" y="0"/>
                    <a:pt x="207" y="3"/>
                    <a:pt x="134" y="8"/>
                  </a:cubicBezTo>
                  <a:cubicBezTo>
                    <a:pt x="67" y="8"/>
                    <a:pt x="1" y="75"/>
                    <a:pt x="34" y="141"/>
                  </a:cubicBezTo>
                  <a:cubicBezTo>
                    <a:pt x="34" y="208"/>
                    <a:pt x="101" y="275"/>
                    <a:pt x="167" y="275"/>
                  </a:cubicBezTo>
                  <a:cubicBezTo>
                    <a:pt x="206" y="273"/>
                    <a:pt x="244" y="272"/>
                    <a:pt x="282" y="272"/>
                  </a:cubicBezTo>
                  <a:cubicBezTo>
                    <a:pt x="1077" y="272"/>
                    <a:pt x="1863" y="601"/>
                    <a:pt x="2436" y="1142"/>
                  </a:cubicBezTo>
                  <a:cubicBezTo>
                    <a:pt x="2469" y="1209"/>
                    <a:pt x="2502" y="1209"/>
                    <a:pt x="2569" y="1209"/>
                  </a:cubicBezTo>
                  <a:cubicBezTo>
                    <a:pt x="2602" y="1209"/>
                    <a:pt x="2602" y="1209"/>
                    <a:pt x="2636" y="1175"/>
                  </a:cubicBezTo>
                  <a:cubicBezTo>
                    <a:pt x="2703" y="1109"/>
                    <a:pt x="2703" y="1042"/>
                    <a:pt x="2636" y="975"/>
                  </a:cubicBezTo>
                  <a:cubicBezTo>
                    <a:pt x="2051" y="360"/>
                    <a:pt x="1212" y="0"/>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75;p48">
              <a:extLst>
                <a:ext uri="{FF2B5EF4-FFF2-40B4-BE49-F238E27FC236}">
                  <a16:creationId xmlns:a16="http://schemas.microsoft.com/office/drawing/2014/main" id="{749C8E4E-6F09-4E23-962F-822E0317C4CA}"/>
                </a:ext>
              </a:extLst>
            </p:cNvPr>
            <p:cNvSpPr/>
            <p:nvPr/>
          </p:nvSpPr>
          <p:spPr>
            <a:xfrm>
              <a:off x="4863650" y="4207225"/>
              <a:ext cx="71725" cy="30450"/>
            </a:xfrm>
            <a:custGeom>
              <a:avLst/>
              <a:gdLst/>
              <a:ahLst/>
              <a:cxnLst/>
              <a:rect l="l" t="t" r="r" b="b"/>
              <a:pathLst>
                <a:path w="2869" h="1218" extrusionOk="0">
                  <a:moveTo>
                    <a:pt x="459" y="0"/>
                  </a:moveTo>
                  <a:cubicBezTo>
                    <a:pt x="351" y="0"/>
                    <a:pt x="242" y="5"/>
                    <a:pt x="134" y="16"/>
                  </a:cubicBezTo>
                  <a:cubicBezTo>
                    <a:pt x="67" y="16"/>
                    <a:pt x="0" y="83"/>
                    <a:pt x="0" y="150"/>
                  </a:cubicBezTo>
                  <a:cubicBezTo>
                    <a:pt x="0" y="216"/>
                    <a:pt x="67" y="283"/>
                    <a:pt x="167" y="283"/>
                  </a:cubicBezTo>
                  <a:cubicBezTo>
                    <a:pt x="272" y="271"/>
                    <a:pt x="378" y="266"/>
                    <a:pt x="483" y="266"/>
                  </a:cubicBezTo>
                  <a:cubicBezTo>
                    <a:pt x="1275" y="266"/>
                    <a:pt x="2046" y="595"/>
                    <a:pt x="2635" y="1184"/>
                  </a:cubicBezTo>
                  <a:cubicBezTo>
                    <a:pt x="2669" y="1217"/>
                    <a:pt x="2702" y="1217"/>
                    <a:pt x="2736" y="1217"/>
                  </a:cubicBezTo>
                  <a:cubicBezTo>
                    <a:pt x="2802" y="1217"/>
                    <a:pt x="2869" y="1150"/>
                    <a:pt x="2869" y="1084"/>
                  </a:cubicBezTo>
                  <a:cubicBezTo>
                    <a:pt x="2869" y="1050"/>
                    <a:pt x="2869" y="1017"/>
                    <a:pt x="2836" y="1017"/>
                  </a:cubicBezTo>
                  <a:cubicBezTo>
                    <a:pt x="2211"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76;p48">
              <a:extLst>
                <a:ext uri="{FF2B5EF4-FFF2-40B4-BE49-F238E27FC236}">
                  <a16:creationId xmlns:a16="http://schemas.microsoft.com/office/drawing/2014/main" id="{A5AF5CA4-9ED6-4A9B-ADBB-CCC960C9B83A}"/>
                </a:ext>
              </a:extLst>
            </p:cNvPr>
            <p:cNvSpPr/>
            <p:nvPr/>
          </p:nvSpPr>
          <p:spPr>
            <a:xfrm>
              <a:off x="5195550" y="3899075"/>
              <a:ext cx="150975" cy="524925"/>
            </a:xfrm>
            <a:custGeom>
              <a:avLst/>
              <a:gdLst/>
              <a:ahLst/>
              <a:cxnLst/>
              <a:rect l="l" t="t" r="r" b="b"/>
              <a:pathLst>
                <a:path w="6039" h="20997" extrusionOk="0">
                  <a:moveTo>
                    <a:pt x="6038" y="0"/>
                  </a:moveTo>
                  <a:lnTo>
                    <a:pt x="0" y="100"/>
                  </a:lnTo>
                  <a:cubicBezTo>
                    <a:pt x="0" y="334"/>
                    <a:pt x="201" y="1268"/>
                    <a:pt x="234" y="1468"/>
                  </a:cubicBezTo>
                  <a:cubicBezTo>
                    <a:pt x="834" y="5871"/>
                    <a:pt x="1968" y="9974"/>
                    <a:pt x="1968" y="12409"/>
                  </a:cubicBezTo>
                  <a:cubicBezTo>
                    <a:pt x="1968" y="12976"/>
                    <a:pt x="1635" y="18647"/>
                    <a:pt x="1802" y="19981"/>
                  </a:cubicBezTo>
                  <a:cubicBezTo>
                    <a:pt x="1866" y="20603"/>
                    <a:pt x="2494" y="20997"/>
                    <a:pt x="3180" y="20997"/>
                  </a:cubicBezTo>
                  <a:cubicBezTo>
                    <a:pt x="3928" y="20997"/>
                    <a:pt x="4744" y="20529"/>
                    <a:pt x="4971" y="19381"/>
                  </a:cubicBezTo>
                  <a:cubicBezTo>
                    <a:pt x="5204" y="17913"/>
                    <a:pt x="5204" y="13076"/>
                    <a:pt x="5204" y="12342"/>
                  </a:cubicBezTo>
                  <a:cubicBezTo>
                    <a:pt x="5304" y="8540"/>
                    <a:pt x="5971" y="4036"/>
                    <a:pt x="603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77;p48">
              <a:extLst>
                <a:ext uri="{FF2B5EF4-FFF2-40B4-BE49-F238E27FC236}">
                  <a16:creationId xmlns:a16="http://schemas.microsoft.com/office/drawing/2014/main" id="{04E49AF1-6160-4B60-81FD-0B32DFAC8090}"/>
                </a:ext>
              </a:extLst>
            </p:cNvPr>
            <p:cNvSpPr/>
            <p:nvPr/>
          </p:nvSpPr>
          <p:spPr>
            <a:xfrm>
              <a:off x="5213900" y="4401100"/>
              <a:ext cx="137625" cy="120550"/>
            </a:xfrm>
            <a:custGeom>
              <a:avLst/>
              <a:gdLst/>
              <a:ahLst/>
              <a:cxnLst/>
              <a:rect l="l" t="t" r="r" b="b"/>
              <a:pathLst>
                <a:path w="5505" h="4822" extrusionOk="0">
                  <a:moveTo>
                    <a:pt x="5371" y="0"/>
                  </a:moveTo>
                  <a:lnTo>
                    <a:pt x="67" y="801"/>
                  </a:lnTo>
                  <a:cubicBezTo>
                    <a:pt x="0" y="2102"/>
                    <a:pt x="134" y="2969"/>
                    <a:pt x="501" y="3803"/>
                  </a:cubicBezTo>
                  <a:cubicBezTo>
                    <a:pt x="832" y="4438"/>
                    <a:pt x="1483" y="4821"/>
                    <a:pt x="2189" y="4821"/>
                  </a:cubicBezTo>
                  <a:cubicBezTo>
                    <a:pt x="2336" y="4821"/>
                    <a:pt x="2486" y="4805"/>
                    <a:pt x="2635" y="4770"/>
                  </a:cubicBezTo>
                  <a:cubicBezTo>
                    <a:pt x="3536" y="4637"/>
                    <a:pt x="4704" y="4170"/>
                    <a:pt x="5071" y="3069"/>
                  </a:cubicBezTo>
                  <a:cubicBezTo>
                    <a:pt x="5404" y="2102"/>
                    <a:pt x="5504" y="1034"/>
                    <a:pt x="5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78;p48">
              <a:extLst>
                <a:ext uri="{FF2B5EF4-FFF2-40B4-BE49-F238E27FC236}">
                  <a16:creationId xmlns:a16="http://schemas.microsoft.com/office/drawing/2014/main" id="{F14814A5-E446-432F-8988-82676A6BD0BF}"/>
                </a:ext>
              </a:extLst>
            </p:cNvPr>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79;p48">
              <a:extLst>
                <a:ext uri="{FF2B5EF4-FFF2-40B4-BE49-F238E27FC236}">
                  <a16:creationId xmlns:a16="http://schemas.microsoft.com/office/drawing/2014/main" id="{F7E4B4EA-EC33-4AAB-921B-9D0897F5D55E}"/>
                </a:ext>
              </a:extLst>
            </p:cNvPr>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80;p48">
              <a:extLst>
                <a:ext uri="{FF2B5EF4-FFF2-40B4-BE49-F238E27FC236}">
                  <a16:creationId xmlns:a16="http://schemas.microsoft.com/office/drawing/2014/main" id="{68767BE4-13C2-4401-A9A8-F69A0C68D0EC}"/>
                </a:ext>
              </a:extLst>
            </p:cNvPr>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81;p48">
              <a:extLst>
                <a:ext uri="{FF2B5EF4-FFF2-40B4-BE49-F238E27FC236}">
                  <a16:creationId xmlns:a16="http://schemas.microsoft.com/office/drawing/2014/main" id="{FAC88A7F-3921-4C8E-B122-6CDD0B2D8D39}"/>
                </a:ext>
              </a:extLst>
            </p:cNvPr>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82;p48">
              <a:extLst>
                <a:ext uri="{FF2B5EF4-FFF2-40B4-BE49-F238E27FC236}">
                  <a16:creationId xmlns:a16="http://schemas.microsoft.com/office/drawing/2014/main" id="{95B8CB0B-A0CC-44B8-8D78-D49570401673}"/>
                </a:ext>
              </a:extLst>
            </p:cNvPr>
            <p:cNvSpPr/>
            <p:nvPr/>
          </p:nvSpPr>
          <p:spPr>
            <a:xfrm>
              <a:off x="5316125" y="4195950"/>
              <a:ext cx="21225" cy="223850"/>
            </a:xfrm>
            <a:custGeom>
              <a:avLst/>
              <a:gdLst/>
              <a:ahLst/>
              <a:cxnLst/>
              <a:rect l="l" t="t" r="r" b="b"/>
              <a:pathLst>
                <a:path w="849" h="8954" extrusionOk="0">
                  <a:moveTo>
                    <a:pt x="414" y="0"/>
                  </a:moveTo>
                  <a:lnTo>
                    <a:pt x="414" y="67"/>
                  </a:lnTo>
                  <a:lnTo>
                    <a:pt x="381" y="934"/>
                  </a:lnTo>
                  <a:cubicBezTo>
                    <a:pt x="381" y="1068"/>
                    <a:pt x="381" y="1201"/>
                    <a:pt x="348" y="1335"/>
                  </a:cubicBezTo>
                  <a:cubicBezTo>
                    <a:pt x="214" y="2602"/>
                    <a:pt x="148" y="5104"/>
                    <a:pt x="148" y="6305"/>
                  </a:cubicBezTo>
                  <a:cubicBezTo>
                    <a:pt x="148" y="7039"/>
                    <a:pt x="114" y="7806"/>
                    <a:pt x="14" y="8573"/>
                  </a:cubicBezTo>
                  <a:cubicBezTo>
                    <a:pt x="1" y="8828"/>
                    <a:pt x="95" y="8954"/>
                    <a:pt x="220" y="8954"/>
                  </a:cubicBezTo>
                  <a:cubicBezTo>
                    <a:pt x="405" y="8954"/>
                    <a:pt x="655" y="8678"/>
                    <a:pt x="715" y="8139"/>
                  </a:cubicBezTo>
                  <a:cubicBezTo>
                    <a:pt x="848" y="7239"/>
                    <a:pt x="581" y="5104"/>
                    <a:pt x="715" y="3570"/>
                  </a:cubicBezTo>
                  <a:cubicBezTo>
                    <a:pt x="681" y="1802"/>
                    <a:pt x="748" y="67"/>
                    <a:pt x="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83;p48">
              <a:extLst>
                <a:ext uri="{FF2B5EF4-FFF2-40B4-BE49-F238E27FC236}">
                  <a16:creationId xmlns:a16="http://schemas.microsoft.com/office/drawing/2014/main" id="{96974AB7-9FFD-4776-8A36-04AABBCED810}"/>
                </a:ext>
              </a:extLst>
            </p:cNvPr>
            <p:cNvSpPr/>
            <p:nvPr/>
          </p:nvSpPr>
          <p:spPr>
            <a:xfrm>
              <a:off x="5233075" y="4195950"/>
              <a:ext cx="21200" cy="223900"/>
            </a:xfrm>
            <a:custGeom>
              <a:avLst/>
              <a:gdLst/>
              <a:ahLst/>
              <a:cxnLst/>
              <a:rect l="l" t="t" r="r" b="b"/>
              <a:pathLst>
                <a:path w="848" h="8956" extrusionOk="0">
                  <a:moveTo>
                    <a:pt x="434" y="0"/>
                  </a:moveTo>
                  <a:cubicBezTo>
                    <a:pt x="201" y="100"/>
                    <a:pt x="134" y="801"/>
                    <a:pt x="67" y="1668"/>
                  </a:cubicBezTo>
                  <a:cubicBezTo>
                    <a:pt x="67" y="2202"/>
                    <a:pt x="67" y="2802"/>
                    <a:pt x="134" y="3570"/>
                  </a:cubicBezTo>
                  <a:cubicBezTo>
                    <a:pt x="301" y="5104"/>
                    <a:pt x="0" y="7306"/>
                    <a:pt x="134" y="8173"/>
                  </a:cubicBezTo>
                  <a:cubicBezTo>
                    <a:pt x="193" y="8688"/>
                    <a:pt x="441" y="8956"/>
                    <a:pt x="625" y="8956"/>
                  </a:cubicBezTo>
                  <a:cubicBezTo>
                    <a:pt x="751" y="8956"/>
                    <a:pt x="848" y="8831"/>
                    <a:pt x="834" y="8573"/>
                  </a:cubicBezTo>
                  <a:cubicBezTo>
                    <a:pt x="734" y="7806"/>
                    <a:pt x="701" y="7072"/>
                    <a:pt x="701" y="6305"/>
                  </a:cubicBezTo>
                  <a:cubicBezTo>
                    <a:pt x="701" y="5137"/>
                    <a:pt x="634" y="2669"/>
                    <a:pt x="501" y="1368"/>
                  </a:cubicBezTo>
                  <a:cubicBezTo>
                    <a:pt x="467" y="1134"/>
                    <a:pt x="434" y="868"/>
                    <a:pt x="434" y="634"/>
                  </a:cubicBezTo>
                  <a:lnTo>
                    <a:pt x="434" y="34"/>
                  </a:ln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84;p48">
              <a:extLst>
                <a:ext uri="{FF2B5EF4-FFF2-40B4-BE49-F238E27FC236}">
                  <a16:creationId xmlns:a16="http://schemas.microsoft.com/office/drawing/2014/main" id="{01886CB0-BCB0-4ABE-A4D5-C7B5ACA245D3}"/>
                </a:ext>
              </a:extLst>
            </p:cNvPr>
            <p:cNvSpPr/>
            <p:nvPr/>
          </p:nvSpPr>
          <p:spPr>
            <a:xfrm>
              <a:off x="5243925" y="4398175"/>
              <a:ext cx="79250" cy="13175"/>
            </a:xfrm>
            <a:custGeom>
              <a:avLst/>
              <a:gdLst/>
              <a:ahLst/>
              <a:cxnLst/>
              <a:rect l="l" t="t" r="r" b="b"/>
              <a:pathLst>
                <a:path w="3170" h="527" extrusionOk="0">
                  <a:moveTo>
                    <a:pt x="1601" y="0"/>
                  </a:moveTo>
                  <a:cubicBezTo>
                    <a:pt x="1093" y="0"/>
                    <a:pt x="584" y="84"/>
                    <a:pt x="100" y="251"/>
                  </a:cubicBezTo>
                  <a:cubicBezTo>
                    <a:pt x="33" y="284"/>
                    <a:pt x="0" y="384"/>
                    <a:pt x="33" y="451"/>
                  </a:cubicBezTo>
                  <a:cubicBezTo>
                    <a:pt x="33" y="484"/>
                    <a:pt x="100" y="517"/>
                    <a:pt x="134" y="517"/>
                  </a:cubicBezTo>
                  <a:lnTo>
                    <a:pt x="200" y="517"/>
                  </a:lnTo>
                  <a:cubicBezTo>
                    <a:pt x="651" y="367"/>
                    <a:pt x="1126" y="292"/>
                    <a:pt x="1601" y="292"/>
                  </a:cubicBezTo>
                  <a:cubicBezTo>
                    <a:pt x="2077" y="292"/>
                    <a:pt x="2552" y="367"/>
                    <a:pt x="3002" y="517"/>
                  </a:cubicBezTo>
                  <a:cubicBezTo>
                    <a:pt x="3015" y="524"/>
                    <a:pt x="3028" y="526"/>
                    <a:pt x="3042" y="526"/>
                  </a:cubicBezTo>
                  <a:cubicBezTo>
                    <a:pt x="3102" y="526"/>
                    <a:pt x="3169" y="472"/>
                    <a:pt x="3169" y="417"/>
                  </a:cubicBezTo>
                  <a:cubicBezTo>
                    <a:pt x="3169"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85;p48">
              <a:extLst>
                <a:ext uri="{FF2B5EF4-FFF2-40B4-BE49-F238E27FC236}">
                  <a16:creationId xmlns:a16="http://schemas.microsoft.com/office/drawing/2014/main" id="{E8D063F6-FC02-4C97-9ED2-8B377A3317E6}"/>
                </a:ext>
              </a:extLst>
            </p:cNvPr>
            <p:cNvSpPr/>
            <p:nvPr/>
          </p:nvSpPr>
          <p:spPr>
            <a:xfrm>
              <a:off x="5239750" y="4363150"/>
              <a:ext cx="88425" cy="13175"/>
            </a:xfrm>
            <a:custGeom>
              <a:avLst/>
              <a:gdLst/>
              <a:ahLst/>
              <a:cxnLst/>
              <a:rect l="l" t="t" r="r" b="b"/>
              <a:pathLst>
                <a:path w="3537" h="527" extrusionOk="0">
                  <a:moveTo>
                    <a:pt x="1756" y="0"/>
                  </a:moveTo>
                  <a:cubicBezTo>
                    <a:pt x="1193" y="0"/>
                    <a:pt x="634" y="84"/>
                    <a:pt x="100" y="251"/>
                  </a:cubicBezTo>
                  <a:cubicBezTo>
                    <a:pt x="34" y="284"/>
                    <a:pt x="0" y="351"/>
                    <a:pt x="0" y="417"/>
                  </a:cubicBezTo>
                  <a:cubicBezTo>
                    <a:pt x="34" y="484"/>
                    <a:pt x="100" y="517"/>
                    <a:pt x="134" y="517"/>
                  </a:cubicBezTo>
                  <a:lnTo>
                    <a:pt x="200" y="517"/>
                  </a:lnTo>
                  <a:cubicBezTo>
                    <a:pt x="718" y="351"/>
                    <a:pt x="1251" y="267"/>
                    <a:pt x="1781" y="267"/>
                  </a:cubicBezTo>
                  <a:cubicBezTo>
                    <a:pt x="2310" y="267"/>
                    <a:pt x="2836" y="351"/>
                    <a:pt x="3336" y="517"/>
                  </a:cubicBezTo>
                  <a:cubicBezTo>
                    <a:pt x="3348" y="524"/>
                    <a:pt x="3362" y="526"/>
                    <a:pt x="3375" y="526"/>
                  </a:cubicBezTo>
                  <a:cubicBezTo>
                    <a:pt x="3436" y="526"/>
                    <a:pt x="3503" y="472"/>
                    <a:pt x="3503" y="417"/>
                  </a:cubicBezTo>
                  <a:cubicBezTo>
                    <a:pt x="3536" y="351"/>
                    <a:pt x="3503" y="284"/>
                    <a:pt x="3436" y="251"/>
                  </a:cubicBezTo>
                  <a:cubicBezTo>
                    <a:pt x="2886" y="84"/>
                    <a:pt x="2319"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86;p48">
              <a:extLst>
                <a:ext uri="{FF2B5EF4-FFF2-40B4-BE49-F238E27FC236}">
                  <a16:creationId xmlns:a16="http://schemas.microsoft.com/office/drawing/2014/main" id="{78812193-1F09-46FF-B2FB-944C92442A3A}"/>
                </a:ext>
              </a:extLst>
            </p:cNvPr>
            <p:cNvSpPr/>
            <p:nvPr/>
          </p:nvSpPr>
          <p:spPr>
            <a:xfrm>
              <a:off x="5240575" y="4329375"/>
              <a:ext cx="87600" cy="14200"/>
            </a:xfrm>
            <a:custGeom>
              <a:avLst/>
              <a:gdLst/>
              <a:ahLst/>
              <a:cxnLst/>
              <a:rect l="l" t="t" r="r" b="b"/>
              <a:pathLst>
                <a:path w="3504" h="568" extrusionOk="0">
                  <a:moveTo>
                    <a:pt x="1752" y="0"/>
                  </a:moveTo>
                  <a:cubicBezTo>
                    <a:pt x="1193" y="0"/>
                    <a:pt x="634" y="101"/>
                    <a:pt x="101" y="301"/>
                  </a:cubicBezTo>
                  <a:cubicBezTo>
                    <a:pt x="34" y="334"/>
                    <a:pt x="1" y="401"/>
                    <a:pt x="34" y="467"/>
                  </a:cubicBezTo>
                  <a:cubicBezTo>
                    <a:pt x="34" y="534"/>
                    <a:pt x="134" y="568"/>
                    <a:pt x="201" y="568"/>
                  </a:cubicBezTo>
                  <a:cubicBezTo>
                    <a:pt x="201" y="568"/>
                    <a:pt x="942" y="271"/>
                    <a:pt x="1861" y="271"/>
                  </a:cubicBezTo>
                  <a:cubicBezTo>
                    <a:pt x="2321" y="271"/>
                    <a:pt x="2825" y="345"/>
                    <a:pt x="3303" y="568"/>
                  </a:cubicBezTo>
                  <a:lnTo>
                    <a:pt x="3370" y="568"/>
                  </a:lnTo>
                  <a:cubicBezTo>
                    <a:pt x="3403" y="568"/>
                    <a:pt x="3470" y="534"/>
                    <a:pt x="3470" y="501"/>
                  </a:cubicBezTo>
                  <a:cubicBezTo>
                    <a:pt x="3503" y="401"/>
                    <a:pt x="3470" y="334"/>
                    <a:pt x="3403" y="301"/>
                  </a:cubicBezTo>
                  <a:cubicBezTo>
                    <a:pt x="2869" y="101"/>
                    <a:pt x="2311"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87;p48">
              <a:extLst>
                <a:ext uri="{FF2B5EF4-FFF2-40B4-BE49-F238E27FC236}">
                  <a16:creationId xmlns:a16="http://schemas.microsoft.com/office/drawing/2014/main" id="{E912069E-5D12-411F-8B2E-D509887D13AB}"/>
                </a:ext>
              </a:extLst>
            </p:cNvPr>
            <p:cNvSpPr/>
            <p:nvPr/>
          </p:nvSpPr>
          <p:spPr>
            <a:xfrm>
              <a:off x="5239750" y="4296525"/>
              <a:ext cx="89250" cy="15350"/>
            </a:xfrm>
            <a:custGeom>
              <a:avLst/>
              <a:gdLst/>
              <a:ahLst/>
              <a:cxnLst/>
              <a:rect l="l" t="t" r="r" b="b"/>
              <a:pathLst>
                <a:path w="3570" h="614" extrusionOk="0">
                  <a:moveTo>
                    <a:pt x="1755" y="1"/>
                  </a:moveTo>
                  <a:cubicBezTo>
                    <a:pt x="1190" y="1"/>
                    <a:pt x="625" y="118"/>
                    <a:pt x="100" y="347"/>
                  </a:cubicBezTo>
                  <a:cubicBezTo>
                    <a:pt x="34" y="380"/>
                    <a:pt x="0" y="447"/>
                    <a:pt x="34" y="514"/>
                  </a:cubicBezTo>
                  <a:cubicBezTo>
                    <a:pt x="58" y="563"/>
                    <a:pt x="100" y="594"/>
                    <a:pt x="148" y="594"/>
                  </a:cubicBezTo>
                  <a:cubicBezTo>
                    <a:pt x="165" y="594"/>
                    <a:pt x="183" y="590"/>
                    <a:pt x="200" y="581"/>
                  </a:cubicBezTo>
                  <a:cubicBezTo>
                    <a:pt x="698" y="372"/>
                    <a:pt x="1218" y="272"/>
                    <a:pt x="1735" y="272"/>
                  </a:cubicBezTo>
                  <a:cubicBezTo>
                    <a:pt x="2294" y="272"/>
                    <a:pt x="2850" y="389"/>
                    <a:pt x="3369" y="614"/>
                  </a:cubicBezTo>
                  <a:lnTo>
                    <a:pt x="3403" y="614"/>
                  </a:lnTo>
                  <a:cubicBezTo>
                    <a:pt x="3469" y="614"/>
                    <a:pt x="3503" y="614"/>
                    <a:pt x="3536" y="547"/>
                  </a:cubicBezTo>
                  <a:cubicBezTo>
                    <a:pt x="3570" y="481"/>
                    <a:pt x="3536" y="414"/>
                    <a:pt x="3469" y="380"/>
                  </a:cubicBezTo>
                  <a:cubicBezTo>
                    <a:pt x="2927" y="126"/>
                    <a:pt x="2341" y="1"/>
                    <a:pt x="1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88;p48">
              <a:extLst>
                <a:ext uri="{FF2B5EF4-FFF2-40B4-BE49-F238E27FC236}">
                  <a16:creationId xmlns:a16="http://schemas.microsoft.com/office/drawing/2014/main" id="{EB97A45E-8D3D-491D-8E0A-50A6E8D2A6A2}"/>
                </a:ext>
              </a:extLst>
            </p:cNvPr>
            <p:cNvSpPr/>
            <p:nvPr/>
          </p:nvSpPr>
          <p:spPr>
            <a:xfrm>
              <a:off x="5239750" y="4261925"/>
              <a:ext cx="89250" cy="15775"/>
            </a:xfrm>
            <a:custGeom>
              <a:avLst/>
              <a:gdLst/>
              <a:ahLst/>
              <a:cxnLst/>
              <a:rect l="l" t="t" r="r" b="b"/>
              <a:pathLst>
                <a:path w="3570" h="631" extrusionOk="0">
                  <a:moveTo>
                    <a:pt x="1893" y="0"/>
                  </a:moveTo>
                  <a:cubicBezTo>
                    <a:pt x="914" y="0"/>
                    <a:pt x="144" y="341"/>
                    <a:pt x="100" y="363"/>
                  </a:cubicBezTo>
                  <a:cubicBezTo>
                    <a:pt x="34" y="397"/>
                    <a:pt x="0" y="464"/>
                    <a:pt x="34" y="530"/>
                  </a:cubicBezTo>
                  <a:cubicBezTo>
                    <a:pt x="58" y="579"/>
                    <a:pt x="100" y="610"/>
                    <a:pt x="148" y="610"/>
                  </a:cubicBezTo>
                  <a:cubicBezTo>
                    <a:pt x="165" y="610"/>
                    <a:pt x="183" y="606"/>
                    <a:pt x="200" y="597"/>
                  </a:cubicBezTo>
                  <a:cubicBezTo>
                    <a:pt x="200" y="597"/>
                    <a:pt x="957" y="271"/>
                    <a:pt x="1905" y="271"/>
                  </a:cubicBezTo>
                  <a:cubicBezTo>
                    <a:pt x="2380" y="271"/>
                    <a:pt x="2902" y="352"/>
                    <a:pt x="3403" y="597"/>
                  </a:cubicBezTo>
                  <a:cubicBezTo>
                    <a:pt x="3403" y="630"/>
                    <a:pt x="3436" y="630"/>
                    <a:pt x="3436" y="630"/>
                  </a:cubicBezTo>
                  <a:cubicBezTo>
                    <a:pt x="3536" y="630"/>
                    <a:pt x="3570" y="564"/>
                    <a:pt x="3570" y="464"/>
                  </a:cubicBezTo>
                  <a:cubicBezTo>
                    <a:pt x="3570" y="430"/>
                    <a:pt x="3536" y="397"/>
                    <a:pt x="3503" y="363"/>
                  </a:cubicBezTo>
                  <a:cubicBezTo>
                    <a:pt x="2958" y="91"/>
                    <a:pt x="2398" y="0"/>
                    <a:pt x="1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89;p48">
              <a:extLst>
                <a:ext uri="{FF2B5EF4-FFF2-40B4-BE49-F238E27FC236}">
                  <a16:creationId xmlns:a16="http://schemas.microsoft.com/office/drawing/2014/main" id="{E516111A-BA13-4BB2-9DAD-A5AF0DC25DB4}"/>
                </a:ext>
              </a:extLst>
            </p:cNvPr>
            <p:cNvSpPr/>
            <p:nvPr/>
          </p:nvSpPr>
          <p:spPr>
            <a:xfrm>
              <a:off x="4862800" y="2854150"/>
              <a:ext cx="502050" cy="1456825"/>
            </a:xfrm>
            <a:custGeom>
              <a:avLst/>
              <a:gdLst/>
              <a:ahLst/>
              <a:cxnLst/>
              <a:rect l="l" t="t" r="r" b="b"/>
              <a:pathLst>
                <a:path w="20082" h="58273" extrusionOk="0">
                  <a:moveTo>
                    <a:pt x="16313" y="1"/>
                  </a:moveTo>
                  <a:lnTo>
                    <a:pt x="1235" y="3270"/>
                  </a:lnTo>
                  <a:cubicBezTo>
                    <a:pt x="134" y="10375"/>
                    <a:pt x="1" y="22650"/>
                    <a:pt x="134" y="29422"/>
                  </a:cubicBezTo>
                  <a:cubicBezTo>
                    <a:pt x="201" y="32857"/>
                    <a:pt x="635" y="53072"/>
                    <a:pt x="635" y="53072"/>
                  </a:cubicBezTo>
                  <a:cubicBezTo>
                    <a:pt x="1367" y="53873"/>
                    <a:pt x="2483" y="54108"/>
                    <a:pt x="3539" y="54108"/>
                  </a:cubicBezTo>
                  <a:cubicBezTo>
                    <a:pt x="5032" y="54108"/>
                    <a:pt x="6405" y="53639"/>
                    <a:pt x="6405" y="53639"/>
                  </a:cubicBezTo>
                  <a:cubicBezTo>
                    <a:pt x="6405" y="53639"/>
                    <a:pt x="7206" y="39062"/>
                    <a:pt x="7339" y="36193"/>
                  </a:cubicBezTo>
                  <a:cubicBezTo>
                    <a:pt x="7473" y="33758"/>
                    <a:pt x="7306" y="29955"/>
                    <a:pt x="7306" y="29955"/>
                  </a:cubicBezTo>
                  <a:lnTo>
                    <a:pt x="9041" y="16412"/>
                  </a:lnTo>
                  <a:cubicBezTo>
                    <a:pt x="9041" y="16412"/>
                    <a:pt x="10542" y="25586"/>
                    <a:pt x="11075" y="29789"/>
                  </a:cubicBezTo>
                  <a:cubicBezTo>
                    <a:pt x="11676" y="34625"/>
                    <a:pt x="14311" y="57308"/>
                    <a:pt x="14311" y="57308"/>
                  </a:cubicBezTo>
                  <a:cubicBezTo>
                    <a:pt x="15141" y="58040"/>
                    <a:pt x="16060" y="58273"/>
                    <a:pt x="16892" y="58273"/>
                  </a:cubicBezTo>
                  <a:cubicBezTo>
                    <a:pt x="18334" y="58273"/>
                    <a:pt x="19515" y="57575"/>
                    <a:pt x="19515" y="57575"/>
                  </a:cubicBezTo>
                  <a:cubicBezTo>
                    <a:pt x="19515" y="57575"/>
                    <a:pt x="20082" y="41063"/>
                    <a:pt x="19615" y="36160"/>
                  </a:cubicBezTo>
                  <a:cubicBezTo>
                    <a:pt x="19215" y="32057"/>
                    <a:pt x="18614" y="29922"/>
                    <a:pt x="18547" y="28988"/>
                  </a:cubicBezTo>
                  <a:cubicBezTo>
                    <a:pt x="18547" y="28988"/>
                    <a:pt x="18914" y="16112"/>
                    <a:pt x="18214" y="7139"/>
                  </a:cubicBezTo>
                  <a:cubicBezTo>
                    <a:pt x="17947" y="4671"/>
                    <a:pt x="17313" y="2269"/>
                    <a:pt x="16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90;p48">
              <a:extLst>
                <a:ext uri="{FF2B5EF4-FFF2-40B4-BE49-F238E27FC236}">
                  <a16:creationId xmlns:a16="http://schemas.microsoft.com/office/drawing/2014/main" id="{6A3CBD8C-C60E-46EE-BE9D-A13A0453CBD8}"/>
                </a:ext>
              </a:extLst>
            </p:cNvPr>
            <p:cNvSpPr/>
            <p:nvPr/>
          </p:nvSpPr>
          <p:spPr>
            <a:xfrm>
              <a:off x="4941200" y="3106000"/>
              <a:ext cx="147625" cy="455350"/>
            </a:xfrm>
            <a:custGeom>
              <a:avLst/>
              <a:gdLst/>
              <a:ahLst/>
              <a:cxnLst/>
              <a:rect l="l" t="t" r="r" b="b"/>
              <a:pathLst>
                <a:path w="5905" h="18214" extrusionOk="0">
                  <a:moveTo>
                    <a:pt x="0" y="0"/>
                  </a:moveTo>
                  <a:cubicBezTo>
                    <a:pt x="968" y="1468"/>
                    <a:pt x="2536" y="2469"/>
                    <a:pt x="4270" y="2702"/>
                  </a:cubicBezTo>
                  <a:lnTo>
                    <a:pt x="4937" y="6572"/>
                  </a:lnTo>
                  <a:lnTo>
                    <a:pt x="4370" y="18213"/>
                  </a:lnTo>
                  <a:lnTo>
                    <a:pt x="5905" y="6338"/>
                  </a:lnTo>
                  <a:lnTo>
                    <a:pt x="5271" y="2035"/>
                  </a:lnTo>
                  <a:cubicBezTo>
                    <a:pt x="5271" y="2035"/>
                    <a:pt x="1635" y="153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91;p48">
              <a:extLst>
                <a:ext uri="{FF2B5EF4-FFF2-40B4-BE49-F238E27FC236}">
                  <a16:creationId xmlns:a16="http://schemas.microsoft.com/office/drawing/2014/main" id="{D1B3DD4E-15AB-4177-9728-0ED87D9AD274}"/>
                </a:ext>
              </a:extLst>
            </p:cNvPr>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92;p48">
              <a:extLst>
                <a:ext uri="{FF2B5EF4-FFF2-40B4-BE49-F238E27FC236}">
                  <a16:creationId xmlns:a16="http://schemas.microsoft.com/office/drawing/2014/main" id="{F742B859-848E-470B-B552-8DC2F7BEDA72}"/>
                </a:ext>
              </a:extLst>
            </p:cNvPr>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93;p48">
              <a:extLst>
                <a:ext uri="{FF2B5EF4-FFF2-40B4-BE49-F238E27FC236}">
                  <a16:creationId xmlns:a16="http://schemas.microsoft.com/office/drawing/2014/main" id="{68BAFD30-463F-4A32-A8AB-A42C73E49F8A}"/>
                </a:ext>
              </a:extLst>
            </p:cNvPr>
            <p:cNvSpPr/>
            <p:nvPr/>
          </p:nvSpPr>
          <p:spPr>
            <a:xfrm>
              <a:off x="4828628" y="2883344"/>
              <a:ext cx="120112" cy="159294"/>
            </a:xfrm>
            <a:custGeom>
              <a:avLst/>
              <a:gdLst/>
              <a:ahLst/>
              <a:cxnLst/>
              <a:rect l="l" t="t" r="r" b="b"/>
              <a:pathLst>
                <a:path w="4804" h="7239" extrusionOk="0">
                  <a:moveTo>
                    <a:pt x="2235" y="0"/>
                  </a:moveTo>
                  <a:lnTo>
                    <a:pt x="0" y="3736"/>
                  </a:lnTo>
                  <a:lnTo>
                    <a:pt x="2836" y="7239"/>
                  </a:lnTo>
                  <a:cubicBezTo>
                    <a:pt x="2836" y="7239"/>
                    <a:pt x="4804" y="3970"/>
                    <a:pt x="4737" y="3970"/>
                  </a:cubicBezTo>
                  <a:cubicBezTo>
                    <a:pt x="4637" y="3970"/>
                    <a:pt x="2235" y="0"/>
                    <a:pt x="2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94;p48">
              <a:extLst>
                <a:ext uri="{FF2B5EF4-FFF2-40B4-BE49-F238E27FC236}">
                  <a16:creationId xmlns:a16="http://schemas.microsoft.com/office/drawing/2014/main" id="{1E60489B-7264-487C-92F8-1803061961FD}"/>
                </a:ext>
              </a:extLst>
            </p:cNvPr>
            <p:cNvSpPr/>
            <p:nvPr/>
          </p:nvSpPr>
          <p:spPr>
            <a:xfrm>
              <a:off x="4677675" y="2412150"/>
              <a:ext cx="294400" cy="581300"/>
            </a:xfrm>
            <a:custGeom>
              <a:avLst/>
              <a:gdLst/>
              <a:ahLst/>
              <a:cxnLst/>
              <a:rect l="l" t="t" r="r" b="b"/>
              <a:pathLst>
                <a:path w="11776" h="23252" extrusionOk="0">
                  <a:moveTo>
                    <a:pt x="11669" y="0"/>
                  </a:moveTo>
                  <a:cubicBezTo>
                    <a:pt x="9502" y="0"/>
                    <a:pt x="8314" y="1010"/>
                    <a:pt x="6705" y="3537"/>
                  </a:cubicBezTo>
                  <a:cubicBezTo>
                    <a:pt x="5304" y="5705"/>
                    <a:pt x="2069" y="10942"/>
                    <a:pt x="1168" y="12544"/>
                  </a:cubicBezTo>
                  <a:cubicBezTo>
                    <a:pt x="134" y="14311"/>
                    <a:pt x="1" y="15045"/>
                    <a:pt x="801" y="16380"/>
                  </a:cubicBezTo>
                  <a:cubicBezTo>
                    <a:pt x="1568" y="17647"/>
                    <a:pt x="6439" y="23251"/>
                    <a:pt x="6439" y="23251"/>
                  </a:cubicBezTo>
                  <a:cubicBezTo>
                    <a:pt x="7539" y="22284"/>
                    <a:pt x="8407" y="21050"/>
                    <a:pt x="8874" y="19682"/>
                  </a:cubicBezTo>
                  <a:lnTo>
                    <a:pt x="6038" y="14912"/>
                  </a:lnTo>
                  <a:lnTo>
                    <a:pt x="11475" y="6839"/>
                  </a:lnTo>
                  <a:lnTo>
                    <a:pt x="11776" y="1"/>
                  </a:lnTo>
                  <a:cubicBezTo>
                    <a:pt x="11740" y="1"/>
                    <a:pt x="11704" y="0"/>
                    <a:pt x="11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95;p48">
              <a:extLst>
                <a:ext uri="{FF2B5EF4-FFF2-40B4-BE49-F238E27FC236}">
                  <a16:creationId xmlns:a16="http://schemas.microsoft.com/office/drawing/2014/main" id="{AA4CAA0C-7C8F-49C5-AE75-261C72267DB6}"/>
                </a:ext>
              </a:extLst>
            </p:cNvPr>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6;p48">
              <a:extLst>
                <a:ext uri="{FF2B5EF4-FFF2-40B4-BE49-F238E27FC236}">
                  <a16:creationId xmlns:a16="http://schemas.microsoft.com/office/drawing/2014/main" id="{1EDB7DF7-DFFB-435B-B693-F3CCFCBE0435}"/>
                </a:ext>
              </a:extLst>
            </p:cNvPr>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97;p48">
              <a:extLst>
                <a:ext uri="{FF2B5EF4-FFF2-40B4-BE49-F238E27FC236}">
                  <a16:creationId xmlns:a16="http://schemas.microsoft.com/office/drawing/2014/main" id="{CB342E87-6EF5-4FD8-9C4E-916819C48E86}"/>
                </a:ext>
              </a:extLst>
            </p:cNvPr>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98;p48">
              <a:extLst>
                <a:ext uri="{FF2B5EF4-FFF2-40B4-BE49-F238E27FC236}">
                  <a16:creationId xmlns:a16="http://schemas.microsoft.com/office/drawing/2014/main" id="{6C169C1B-0491-4D59-8225-78526B244A3D}"/>
                </a:ext>
              </a:extLst>
            </p:cNvPr>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99;p48">
              <a:extLst>
                <a:ext uri="{FF2B5EF4-FFF2-40B4-BE49-F238E27FC236}">
                  <a16:creationId xmlns:a16="http://schemas.microsoft.com/office/drawing/2014/main" id="{CC9B2125-9BE6-4A9E-BED3-4944EC24725C}"/>
                </a:ext>
              </a:extLst>
            </p:cNvPr>
            <p:cNvSpPr/>
            <p:nvPr/>
          </p:nvSpPr>
          <p:spPr>
            <a:xfrm>
              <a:off x="5030425" y="2649850"/>
              <a:ext cx="164300" cy="80150"/>
            </a:xfrm>
            <a:custGeom>
              <a:avLst/>
              <a:gdLst/>
              <a:ahLst/>
              <a:cxnLst/>
              <a:rect l="l" t="t" r="r" b="b"/>
              <a:pathLst>
                <a:path w="6572" h="3206" extrusionOk="0">
                  <a:moveTo>
                    <a:pt x="6505" y="0"/>
                  </a:moveTo>
                  <a:lnTo>
                    <a:pt x="6505" y="0"/>
                  </a:lnTo>
                  <a:cubicBezTo>
                    <a:pt x="6138" y="1234"/>
                    <a:pt x="5138" y="2168"/>
                    <a:pt x="3903" y="2468"/>
                  </a:cubicBezTo>
                  <a:cubicBezTo>
                    <a:pt x="3555" y="2565"/>
                    <a:pt x="3218" y="2605"/>
                    <a:pt x="2897" y="2605"/>
                  </a:cubicBezTo>
                  <a:cubicBezTo>
                    <a:pt x="1223" y="2605"/>
                    <a:pt x="1" y="1501"/>
                    <a:pt x="1" y="1501"/>
                  </a:cubicBezTo>
                  <a:lnTo>
                    <a:pt x="1" y="1501"/>
                  </a:lnTo>
                  <a:cubicBezTo>
                    <a:pt x="623" y="2584"/>
                    <a:pt x="1795" y="3205"/>
                    <a:pt x="2998" y="3205"/>
                  </a:cubicBezTo>
                  <a:cubicBezTo>
                    <a:pt x="3278" y="3205"/>
                    <a:pt x="3560" y="3172"/>
                    <a:pt x="3837" y="3102"/>
                  </a:cubicBezTo>
                  <a:cubicBezTo>
                    <a:pt x="6572" y="2435"/>
                    <a:pt x="6505" y="1"/>
                    <a:pt x="6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00;p48">
              <a:extLst>
                <a:ext uri="{FF2B5EF4-FFF2-40B4-BE49-F238E27FC236}">
                  <a16:creationId xmlns:a16="http://schemas.microsoft.com/office/drawing/2014/main" id="{4041A3E5-77D0-4236-8695-33624C6679B2}"/>
                </a:ext>
              </a:extLst>
            </p:cNvPr>
            <p:cNvSpPr/>
            <p:nvPr/>
          </p:nvSpPr>
          <p:spPr>
            <a:xfrm>
              <a:off x="4908675" y="2090275"/>
              <a:ext cx="316925" cy="452000"/>
            </a:xfrm>
            <a:custGeom>
              <a:avLst/>
              <a:gdLst/>
              <a:ahLst/>
              <a:cxnLst/>
              <a:rect l="l" t="t" r="r" b="b"/>
              <a:pathLst>
                <a:path w="12677" h="18080" extrusionOk="0">
                  <a:moveTo>
                    <a:pt x="2069" y="0"/>
                  </a:moveTo>
                  <a:cubicBezTo>
                    <a:pt x="1235" y="434"/>
                    <a:pt x="1" y="2035"/>
                    <a:pt x="201" y="6505"/>
                  </a:cubicBezTo>
                  <a:cubicBezTo>
                    <a:pt x="334" y="9974"/>
                    <a:pt x="1335" y="10875"/>
                    <a:pt x="1935" y="11142"/>
                  </a:cubicBezTo>
                  <a:cubicBezTo>
                    <a:pt x="2175" y="11254"/>
                    <a:pt x="2522" y="11296"/>
                    <a:pt x="2926" y="11296"/>
                  </a:cubicBezTo>
                  <a:cubicBezTo>
                    <a:pt x="3477" y="11296"/>
                    <a:pt x="4135" y="11219"/>
                    <a:pt x="4771" y="11142"/>
                  </a:cubicBezTo>
                  <a:lnTo>
                    <a:pt x="4771" y="11142"/>
                  </a:lnTo>
                  <a:lnTo>
                    <a:pt x="4704" y="13210"/>
                  </a:lnTo>
                  <a:cubicBezTo>
                    <a:pt x="4704" y="13210"/>
                    <a:pt x="2669" y="16679"/>
                    <a:pt x="3837" y="18080"/>
                  </a:cubicBezTo>
                  <a:cubicBezTo>
                    <a:pt x="5538" y="17646"/>
                    <a:pt x="7106" y="16746"/>
                    <a:pt x="8306" y="15478"/>
                  </a:cubicBezTo>
                  <a:cubicBezTo>
                    <a:pt x="9574" y="14244"/>
                    <a:pt x="9574" y="13210"/>
                    <a:pt x="9574" y="13210"/>
                  </a:cubicBezTo>
                  <a:lnTo>
                    <a:pt x="9641" y="8640"/>
                  </a:lnTo>
                  <a:cubicBezTo>
                    <a:pt x="9641" y="8640"/>
                    <a:pt x="9857" y="8857"/>
                    <a:pt x="10264" y="8857"/>
                  </a:cubicBezTo>
                  <a:cubicBezTo>
                    <a:pt x="10553" y="8857"/>
                    <a:pt x="10938" y="8747"/>
                    <a:pt x="11409" y="8373"/>
                  </a:cubicBezTo>
                  <a:cubicBezTo>
                    <a:pt x="12343" y="7639"/>
                    <a:pt x="12676" y="6338"/>
                    <a:pt x="12009" y="5638"/>
                  </a:cubicBezTo>
                  <a:cubicBezTo>
                    <a:pt x="11688" y="5333"/>
                    <a:pt x="11283" y="5183"/>
                    <a:pt x="10881" y="5183"/>
                  </a:cubicBezTo>
                  <a:cubicBezTo>
                    <a:pt x="10448" y="5183"/>
                    <a:pt x="10019" y="5358"/>
                    <a:pt x="9707" y="5704"/>
                  </a:cubicBezTo>
                  <a:cubicBezTo>
                    <a:pt x="9607" y="5805"/>
                    <a:pt x="9507" y="5905"/>
                    <a:pt x="9441" y="6038"/>
                  </a:cubicBezTo>
                  <a:cubicBezTo>
                    <a:pt x="9441" y="6038"/>
                    <a:pt x="9437" y="6038"/>
                    <a:pt x="9430" y="6038"/>
                  </a:cubicBezTo>
                  <a:cubicBezTo>
                    <a:pt x="9310" y="6038"/>
                    <a:pt x="8196" y="5979"/>
                    <a:pt x="8006" y="3770"/>
                  </a:cubicBezTo>
                  <a:cubicBezTo>
                    <a:pt x="8006" y="3770"/>
                    <a:pt x="6138" y="3603"/>
                    <a:pt x="5138" y="3103"/>
                  </a:cubicBezTo>
                  <a:cubicBezTo>
                    <a:pt x="2803" y="1935"/>
                    <a:pt x="2336" y="567"/>
                    <a:pt x="2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01;p48">
              <a:extLst>
                <a:ext uri="{FF2B5EF4-FFF2-40B4-BE49-F238E27FC236}">
                  <a16:creationId xmlns:a16="http://schemas.microsoft.com/office/drawing/2014/main" id="{959B9581-0383-4172-B205-4F3B15DA9589}"/>
                </a:ext>
              </a:extLst>
            </p:cNvPr>
            <p:cNvSpPr/>
            <p:nvPr/>
          </p:nvSpPr>
          <p:spPr>
            <a:xfrm>
              <a:off x="4978725" y="2423850"/>
              <a:ext cx="169325" cy="117600"/>
            </a:xfrm>
            <a:custGeom>
              <a:avLst/>
              <a:gdLst/>
              <a:ahLst/>
              <a:cxnLst/>
              <a:rect l="l" t="t" r="r" b="b"/>
              <a:pathLst>
                <a:path w="6773" h="4704" extrusionOk="0">
                  <a:moveTo>
                    <a:pt x="1835" y="0"/>
                  </a:moveTo>
                  <a:lnTo>
                    <a:pt x="1835" y="0"/>
                  </a:lnTo>
                  <a:cubicBezTo>
                    <a:pt x="1502" y="601"/>
                    <a:pt x="1" y="3469"/>
                    <a:pt x="1001" y="4704"/>
                  </a:cubicBezTo>
                  <a:cubicBezTo>
                    <a:pt x="2736" y="4303"/>
                    <a:pt x="4270" y="3403"/>
                    <a:pt x="5504" y="2135"/>
                  </a:cubicBezTo>
                  <a:cubicBezTo>
                    <a:pt x="6138" y="1601"/>
                    <a:pt x="6572" y="868"/>
                    <a:pt x="6772" y="34"/>
                  </a:cubicBezTo>
                  <a:lnTo>
                    <a:pt x="6772" y="34"/>
                  </a:lnTo>
                  <a:cubicBezTo>
                    <a:pt x="6272" y="834"/>
                    <a:pt x="5204" y="1401"/>
                    <a:pt x="3703" y="1401"/>
                  </a:cubicBezTo>
                  <a:cubicBezTo>
                    <a:pt x="1835" y="1401"/>
                    <a:pt x="1635" y="868"/>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02;p48">
              <a:extLst>
                <a:ext uri="{FF2B5EF4-FFF2-40B4-BE49-F238E27FC236}">
                  <a16:creationId xmlns:a16="http://schemas.microsoft.com/office/drawing/2014/main" id="{997A7490-1DC1-4DF2-96E5-FB367804850F}"/>
                </a:ext>
              </a:extLst>
            </p:cNvPr>
            <p:cNvSpPr/>
            <p:nvPr/>
          </p:nvSpPr>
          <p:spPr>
            <a:xfrm>
              <a:off x="5027100" y="2316275"/>
              <a:ext cx="100100" cy="69225"/>
            </a:xfrm>
            <a:custGeom>
              <a:avLst/>
              <a:gdLst/>
              <a:ahLst/>
              <a:cxnLst/>
              <a:rect l="l" t="t" r="r" b="b"/>
              <a:pathLst>
                <a:path w="4004" h="2769" extrusionOk="0">
                  <a:moveTo>
                    <a:pt x="4003" y="0"/>
                  </a:moveTo>
                  <a:cubicBezTo>
                    <a:pt x="3603" y="901"/>
                    <a:pt x="1635" y="1701"/>
                    <a:pt x="34" y="2068"/>
                  </a:cubicBezTo>
                  <a:lnTo>
                    <a:pt x="0" y="2769"/>
                  </a:lnTo>
                  <a:cubicBezTo>
                    <a:pt x="0" y="2769"/>
                    <a:pt x="2235" y="2068"/>
                    <a:pt x="2969" y="1501"/>
                  </a:cubicBezTo>
                  <a:cubicBezTo>
                    <a:pt x="3436" y="1101"/>
                    <a:pt x="3803" y="567"/>
                    <a:pt x="40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03;p48">
              <a:extLst>
                <a:ext uri="{FF2B5EF4-FFF2-40B4-BE49-F238E27FC236}">
                  <a16:creationId xmlns:a16="http://schemas.microsoft.com/office/drawing/2014/main" id="{4FB4E812-F28A-45ED-A762-902336ADA01C}"/>
                </a:ext>
              </a:extLst>
            </p:cNvPr>
            <p:cNvSpPr/>
            <p:nvPr/>
          </p:nvSpPr>
          <p:spPr>
            <a:xfrm>
              <a:off x="5042100" y="2201925"/>
              <a:ext cx="26725" cy="24400"/>
            </a:xfrm>
            <a:custGeom>
              <a:avLst/>
              <a:gdLst/>
              <a:ahLst/>
              <a:cxnLst/>
              <a:rect l="l" t="t" r="r" b="b"/>
              <a:pathLst>
                <a:path w="1069" h="976" extrusionOk="0">
                  <a:moveTo>
                    <a:pt x="543" y="1"/>
                  </a:moveTo>
                  <a:cubicBezTo>
                    <a:pt x="296" y="1"/>
                    <a:pt x="65" y="191"/>
                    <a:pt x="34" y="438"/>
                  </a:cubicBezTo>
                  <a:cubicBezTo>
                    <a:pt x="1" y="705"/>
                    <a:pt x="201" y="938"/>
                    <a:pt x="501" y="972"/>
                  </a:cubicBezTo>
                  <a:cubicBezTo>
                    <a:pt x="524" y="974"/>
                    <a:pt x="546" y="976"/>
                    <a:pt x="568" y="976"/>
                  </a:cubicBezTo>
                  <a:cubicBezTo>
                    <a:pt x="806" y="976"/>
                    <a:pt x="1007" y="815"/>
                    <a:pt x="1068" y="571"/>
                  </a:cubicBezTo>
                  <a:cubicBezTo>
                    <a:pt x="1068" y="271"/>
                    <a:pt x="868" y="38"/>
                    <a:pt x="601" y="4"/>
                  </a:cubicBezTo>
                  <a:cubicBezTo>
                    <a:pt x="582" y="2"/>
                    <a:pt x="562"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04;p48">
              <a:extLst>
                <a:ext uri="{FF2B5EF4-FFF2-40B4-BE49-F238E27FC236}">
                  <a16:creationId xmlns:a16="http://schemas.microsoft.com/office/drawing/2014/main" id="{E899F4E2-9B72-4F21-ACA9-60D25C308CAF}"/>
                </a:ext>
              </a:extLst>
            </p:cNvPr>
            <p:cNvSpPr/>
            <p:nvPr/>
          </p:nvSpPr>
          <p:spPr>
            <a:xfrm>
              <a:off x="4994575" y="2294575"/>
              <a:ext cx="47550" cy="28875"/>
            </a:xfrm>
            <a:custGeom>
              <a:avLst/>
              <a:gdLst/>
              <a:ahLst/>
              <a:cxnLst/>
              <a:rect l="l" t="t" r="r" b="b"/>
              <a:pathLst>
                <a:path w="1902" h="1155" extrusionOk="0">
                  <a:moveTo>
                    <a:pt x="1768" y="1"/>
                  </a:moveTo>
                  <a:lnTo>
                    <a:pt x="0" y="468"/>
                  </a:lnTo>
                  <a:cubicBezTo>
                    <a:pt x="87" y="874"/>
                    <a:pt x="478" y="1154"/>
                    <a:pt x="907" y="1154"/>
                  </a:cubicBezTo>
                  <a:cubicBezTo>
                    <a:pt x="971" y="1154"/>
                    <a:pt x="1036" y="1148"/>
                    <a:pt x="1101" y="1135"/>
                  </a:cubicBezTo>
                  <a:cubicBezTo>
                    <a:pt x="1601" y="1002"/>
                    <a:pt x="1902" y="501"/>
                    <a:pt x="1768" y="1"/>
                  </a:cubicBez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05;p48">
              <a:extLst>
                <a:ext uri="{FF2B5EF4-FFF2-40B4-BE49-F238E27FC236}">
                  <a16:creationId xmlns:a16="http://schemas.microsoft.com/office/drawing/2014/main" id="{3C52CE14-618B-40CF-A970-5D2721A0C7AA}"/>
                </a:ext>
              </a:extLst>
            </p:cNvPr>
            <p:cNvSpPr/>
            <p:nvPr/>
          </p:nvSpPr>
          <p:spPr>
            <a:xfrm>
              <a:off x="5011250" y="2303750"/>
              <a:ext cx="26700" cy="19850"/>
            </a:xfrm>
            <a:custGeom>
              <a:avLst/>
              <a:gdLst/>
              <a:ahLst/>
              <a:cxnLst/>
              <a:rect l="l" t="t" r="r" b="b"/>
              <a:pathLst>
                <a:path w="1068" h="794" extrusionOk="0">
                  <a:moveTo>
                    <a:pt x="668" y="1"/>
                  </a:moveTo>
                  <a:cubicBezTo>
                    <a:pt x="301" y="1"/>
                    <a:pt x="0" y="301"/>
                    <a:pt x="0" y="668"/>
                  </a:cubicBezTo>
                  <a:cubicBezTo>
                    <a:pt x="0" y="701"/>
                    <a:pt x="0" y="735"/>
                    <a:pt x="0" y="768"/>
                  </a:cubicBezTo>
                  <a:cubicBezTo>
                    <a:pt x="67" y="785"/>
                    <a:pt x="134" y="793"/>
                    <a:pt x="201" y="793"/>
                  </a:cubicBezTo>
                  <a:cubicBezTo>
                    <a:pt x="267" y="793"/>
                    <a:pt x="334" y="785"/>
                    <a:pt x="401" y="768"/>
                  </a:cubicBezTo>
                  <a:cubicBezTo>
                    <a:pt x="734" y="701"/>
                    <a:pt x="968" y="468"/>
                    <a:pt x="1068" y="168"/>
                  </a:cubicBezTo>
                  <a:cubicBezTo>
                    <a:pt x="968" y="68"/>
                    <a:pt x="834" y="1"/>
                    <a:pt x="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06;p48">
              <a:extLst>
                <a:ext uri="{FF2B5EF4-FFF2-40B4-BE49-F238E27FC236}">
                  <a16:creationId xmlns:a16="http://schemas.microsoft.com/office/drawing/2014/main" id="{C2038303-2A63-468A-A29A-14E8A1F3E9E1}"/>
                </a:ext>
              </a:extLst>
            </p:cNvPr>
            <p:cNvSpPr/>
            <p:nvPr/>
          </p:nvSpPr>
          <p:spPr>
            <a:xfrm>
              <a:off x="4929525" y="2159925"/>
              <a:ext cx="27550" cy="22950"/>
            </a:xfrm>
            <a:custGeom>
              <a:avLst/>
              <a:gdLst/>
              <a:ahLst/>
              <a:cxnLst/>
              <a:rect l="l" t="t" r="r" b="b"/>
              <a:pathLst>
                <a:path w="1102" h="918" extrusionOk="0">
                  <a:moveTo>
                    <a:pt x="652" y="0"/>
                  </a:moveTo>
                  <a:cubicBezTo>
                    <a:pt x="539" y="0"/>
                    <a:pt x="426" y="38"/>
                    <a:pt x="334" y="116"/>
                  </a:cubicBezTo>
                  <a:cubicBezTo>
                    <a:pt x="67" y="283"/>
                    <a:pt x="0" y="650"/>
                    <a:pt x="167" y="917"/>
                  </a:cubicBezTo>
                  <a:lnTo>
                    <a:pt x="1101" y="250"/>
                  </a:lnTo>
                  <a:cubicBezTo>
                    <a:pt x="1000" y="88"/>
                    <a:pt x="826"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07;p48">
              <a:extLst>
                <a:ext uri="{FF2B5EF4-FFF2-40B4-BE49-F238E27FC236}">
                  <a16:creationId xmlns:a16="http://schemas.microsoft.com/office/drawing/2014/main" id="{F4F0D82E-5E3E-413E-B35A-494C565EF848}"/>
                </a:ext>
              </a:extLst>
            </p:cNvPr>
            <p:cNvSpPr/>
            <p:nvPr/>
          </p:nvSpPr>
          <p:spPr>
            <a:xfrm>
              <a:off x="5049600" y="2165675"/>
              <a:ext cx="30050" cy="19700"/>
            </a:xfrm>
            <a:custGeom>
              <a:avLst/>
              <a:gdLst/>
              <a:ahLst/>
              <a:cxnLst/>
              <a:rect l="l" t="t" r="r" b="b"/>
              <a:pathLst>
                <a:path w="1202" h="788" extrusionOk="0">
                  <a:moveTo>
                    <a:pt x="557" y="1"/>
                  </a:moveTo>
                  <a:cubicBezTo>
                    <a:pt x="334" y="1"/>
                    <a:pt x="123" y="125"/>
                    <a:pt x="1" y="320"/>
                  </a:cubicBezTo>
                  <a:lnTo>
                    <a:pt x="1035" y="787"/>
                  </a:lnTo>
                  <a:cubicBezTo>
                    <a:pt x="1202" y="554"/>
                    <a:pt x="1102" y="220"/>
                    <a:pt x="835" y="87"/>
                  </a:cubicBezTo>
                  <a:lnTo>
                    <a:pt x="801" y="53"/>
                  </a:lnTo>
                  <a:cubicBezTo>
                    <a:pt x="721" y="17"/>
                    <a:pt x="638" y="1"/>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08;p48">
              <a:extLst>
                <a:ext uri="{FF2B5EF4-FFF2-40B4-BE49-F238E27FC236}">
                  <a16:creationId xmlns:a16="http://schemas.microsoft.com/office/drawing/2014/main" id="{549217F2-FCBB-48DA-A778-FA7F7B215455}"/>
                </a:ext>
              </a:extLst>
            </p:cNvPr>
            <p:cNvSpPr/>
            <p:nvPr/>
          </p:nvSpPr>
          <p:spPr>
            <a:xfrm>
              <a:off x="4937875" y="2195850"/>
              <a:ext cx="26700" cy="24650"/>
            </a:xfrm>
            <a:custGeom>
              <a:avLst/>
              <a:gdLst/>
              <a:ahLst/>
              <a:cxnLst/>
              <a:rect l="l" t="t" r="r" b="b"/>
              <a:pathLst>
                <a:path w="1068" h="986" extrusionOk="0">
                  <a:moveTo>
                    <a:pt x="496" y="1"/>
                  </a:moveTo>
                  <a:cubicBezTo>
                    <a:pt x="267" y="1"/>
                    <a:pt x="62" y="182"/>
                    <a:pt x="33" y="414"/>
                  </a:cubicBezTo>
                  <a:cubicBezTo>
                    <a:pt x="0" y="714"/>
                    <a:pt x="200" y="948"/>
                    <a:pt x="500" y="981"/>
                  </a:cubicBezTo>
                  <a:cubicBezTo>
                    <a:pt x="523" y="984"/>
                    <a:pt x="546" y="985"/>
                    <a:pt x="568" y="985"/>
                  </a:cubicBezTo>
                  <a:cubicBezTo>
                    <a:pt x="806" y="985"/>
                    <a:pt x="1006" y="825"/>
                    <a:pt x="1067" y="581"/>
                  </a:cubicBezTo>
                  <a:lnTo>
                    <a:pt x="1067" y="547"/>
                  </a:lnTo>
                  <a:cubicBezTo>
                    <a:pt x="1067" y="281"/>
                    <a:pt x="867" y="47"/>
                    <a:pt x="600" y="14"/>
                  </a:cubicBezTo>
                  <a:cubicBezTo>
                    <a:pt x="565" y="5"/>
                    <a:pt x="530"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9;p48">
              <a:extLst>
                <a:ext uri="{FF2B5EF4-FFF2-40B4-BE49-F238E27FC236}">
                  <a16:creationId xmlns:a16="http://schemas.microsoft.com/office/drawing/2014/main" id="{F561376B-F936-498F-A569-2BFA2AFFCBC0}"/>
                </a:ext>
              </a:extLst>
            </p:cNvPr>
            <p:cNvSpPr/>
            <p:nvPr/>
          </p:nvSpPr>
          <p:spPr>
            <a:xfrm>
              <a:off x="4959550" y="2204525"/>
              <a:ext cx="45050" cy="70075"/>
            </a:xfrm>
            <a:custGeom>
              <a:avLst/>
              <a:gdLst/>
              <a:ahLst/>
              <a:cxnLst/>
              <a:rect l="l" t="t" r="r" b="b"/>
              <a:pathLst>
                <a:path w="1802" h="2803" extrusionOk="0">
                  <a:moveTo>
                    <a:pt x="1802" y="0"/>
                  </a:moveTo>
                  <a:lnTo>
                    <a:pt x="0" y="2269"/>
                  </a:lnTo>
                  <a:lnTo>
                    <a:pt x="1535" y="2802"/>
                  </a:lnTo>
                  <a:lnTo>
                    <a:pt x="1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10;p48">
              <a:extLst>
                <a:ext uri="{FF2B5EF4-FFF2-40B4-BE49-F238E27FC236}">
                  <a16:creationId xmlns:a16="http://schemas.microsoft.com/office/drawing/2014/main" id="{2A9CAAD3-D60C-4A88-97DB-88C5831E395B}"/>
                </a:ext>
              </a:extLst>
            </p:cNvPr>
            <p:cNvSpPr/>
            <p:nvPr/>
          </p:nvSpPr>
          <p:spPr>
            <a:xfrm>
              <a:off x="5178875" y="2910850"/>
              <a:ext cx="298575" cy="230675"/>
            </a:xfrm>
            <a:custGeom>
              <a:avLst/>
              <a:gdLst/>
              <a:ahLst/>
              <a:cxnLst/>
              <a:rect l="l" t="t" r="r" b="b"/>
              <a:pathLst>
                <a:path w="11943" h="9227" extrusionOk="0">
                  <a:moveTo>
                    <a:pt x="8206" y="1"/>
                  </a:moveTo>
                  <a:cubicBezTo>
                    <a:pt x="7906" y="501"/>
                    <a:pt x="7606" y="968"/>
                    <a:pt x="7239" y="1402"/>
                  </a:cubicBezTo>
                  <a:cubicBezTo>
                    <a:pt x="6972" y="1802"/>
                    <a:pt x="6572" y="2069"/>
                    <a:pt x="6105" y="2169"/>
                  </a:cubicBezTo>
                  <a:cubicBezTo>
                    <a:pt x="5137" y="2303"/>
                    <a:pt x="4203" y="2536"/>
                    <a:pt x="3269" y="2836"/>
                  </a:cubicBezTo>
                  <a:cubicBezTo>
                    <a:pt x="2469" y="3103"/>
                    <a:pt x="1968" y="3036"/>
                    <a:pt x="1935" y="3237"/>
                  </a:cubicBezTo>
                  <a:cubicBezTo>
                    <a:pt x="1902" y="3503"/>
                    <a:pt x="2035" y="3804"/>
                    <a:pt x="2769" y="3970"/>
                  </a:cubicBezTo>
                  <a:cubicBezTo>
                    <a:pt x="3036" y="4004"/>
                    <a:pt x="3303" y="4020"/>
                    <a:pt x="3569" y="4020"/>
                  </a:cubicBezTo>
                  <a:cubicBezTo>
                    <a:pt x="3836" y="4020"/>
                    <a:pt x="4103" y="4004"/>
                    <a:pt x="4370" y="3970"/>
                  </a:cubicBezTo>
                  <a:lnTo>
                    <a:pt x="4370" y="3970"/>
                  </a:lnTo>
                  <a:cubicBezTo>
                    <a:pt x="3736" y="4704"/>
                    <a:pt x="3002" y="5371"/>
                    <a:pt x="2168" y="5938"/>
                  </a:cubicBezTo>
                  <a:cubicBezTo>
                    <a:pt x="534" y="7006"/>
                    <a:pt x="0" y="7806"/>
                    <a:pt x="1668" y="8841"/>
                  </a:cubicBezTo>
                  <a:cubicBezTo>
                    <a:pt x="2066" y="9081"/>
                    <a:pt x="2548" y="9227"/>
                    <a:pt x="3116" y="9227"/>
                  </a:cubicBezTo>
                  <a:cubicBezTo>
                    <a:pt x="4360" y="9227"/>
                    <a:pt x="6012" y="8529"/>
                    <a:pt x="8073" y="6606"/>
                  </a:cubicBezTo>
                  <a:cubicBezTo>
                    <a:pt x="9507" y="5205"/>
                    <a:pt x="10808" y="3670"/>
                    <a:pt x="11942" y="2036"/>
                  </a:cubicBezTo>
                  <a:lnTo>
                    <a:pt x="8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11;p48">
              <a:extLst>
                <a:ext uri="{FF2B5EF4-FFF2-40B4-BE49-F238E27FC236}">
                  <a16:creationId xmlns:a16="http://schemas.microsoft.com/office/drawing/2014/main" id="{F3DC13F8-A112-49CC-AC12-9086406BA66C}"/>
                </a:ext>
              </a:extLst>
            </p:cNvPr>
            <p:cNvSpPr/>
            <p:nvPr/>
          </p:nvSpPr>
          <p:spPr>
            <a:xfrm>
              <a:off x="5200550" y="2414675"/>
              <a:ext cx="395300" cy="557925"/>
            </a:xfrm>
            <a:custGeom>
              <a:avLst/>
              <a:gdLst/>
              <a:ahLst/>
              <a:cxnLst/>
              <a:rect l="l" t="t" r="r" b="b"/>
              <a:pathLst>
                <a:path w="15812" h="22317" extrusionOk="0">
                  <a:moveTo>
                    <a:pt x="1835" y="0"/>
                  </a:moveTo>
                  <a:lnTo>
                    <a:pt x="1835" y="0"/>
                  </a:lnTo>
                  <a:cubicBezTo>
                    <a:pt x="1" y="3169"/>
                    <a:pt x="1835" y="6238"/>
                    <a:pt x="3370" y="7939"/>
                  </a:cubicBezTo>
                  <a:lnTo>
                    <a:pt x="9474" y="15511"/>
                  </a:lnTo>
                  <a:cubicBezTo>
                    <a:pt x="8673" y="17213"/>
                    <a:pt x="7806" y="18847"/>
                    <a:pt x="7172" y="19948"/>
                  </a:cubicBezTo>
                  <a:cubicBezTo>
                    <a:pt x="7172" y="19948"/>
                    <a:pt x="8707" y="21816"/>
                    <a:pt x="10942" y="22316"/>
                  </a:cubicBezTo>
                  <a:cubicBezTo>
                    <a:pt x="15745" y="16345"/>
                    <a:pt x="15812" y="15311"/>
                    <a:pt x="14411" y="13243"/>
                  </a:cubicBezTo>
                  <a:cubicBezTo>
                    <a:pt x="6005" y="801"/>
                    <a:pt x="6038" y="901"/>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12;p48">
              <a:extLst>
                <a:ext uri="{FF2B5EF4-FFF2-40B4-BE49-F238E27FC236}">
                  <a16:creationId xmlns:a16="http://schemas.microsoft.com/office/drawing/2014/main" id="{675235C4-BC16-40C4-90AF-7E69D98FE878}"/>
                </a:ext>
              </a:extLst>
            </p:cNvPr>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13;p48">
              <a:extLst>
                <a:ext uri="{FF2B5EF4-FFF2-40B4-BE49-F238E27FC236}">
                  <a16:creationId xmlns:a16="http://schemas.microsoft.com/office/drawing/2014/main" id="{A557DF99-A963-4F6B-8343-FAB15DD61F3A}"/>
                </a:ext>
              </a:extLst>
            </p:cNvPr>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4;p48">
              <a:extLst>
                <a:ext uri="{FF2B5EF4-FFF2-40B4-BE49-F238E27FC236}">
                  <a16:creationId xmlns:a16="http://schemas.microsoft.com/office/drawing/2014/main" id="{17D87C5F-A413-4A02-8A97-766716BB3850}"/>
                </a:ext>
              </a:extLst>
            </p:cNvPr>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15;p48">
              <a:extLst>
                <a:ext uri="{FF2B5EF4-FFF2-40B4-BE49-F238E27FC236}">
                  <a16:creationId xmlns:a16="http://schemas.microsoft.com/office/drawing/2014/main" id="{6AEE7786-2FF9-427B-BD8C-4F2AE6F8FA9E}"/>
                </a:ext>
              </a:extLst>
            </p:cNvPr>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16;p48">
              <a:extLst>
                <a:ext uri="{FF2B5EF4-FFF2-40B4-BE49-F238E27FC236}">
                  <a16:creationId xmlns:a16="http://schemas.microsoft.com/office/drawing/2014/main" id="{4260D94A-39F3-471F-B442-3F1A2466632E}"/>
                </a:ext>
              </a:extLst>
            </p:cNvPr>
            <p:cNvSpPr/>
            <p:nvPr/>
          </p:nvSpPr>
          <p:spPr>
            <a:xfrm>
              <a:off x="5119650" y="2600625"/>
              <a:ext cx="112625" cy="244375"/>
            </a:xfrm>
            <a:custGeom>
              <a:avLst/>
              <a:gdLst/>
              <a:ahLst/>
              <a:cxnLst/>
              <a:rect l="l" t="t" r="r" b="b"/>
              <a:pathLst>
                <a:path w="4505" h="9775" extrusionOk="0">
                  <a:moveTo>
                    <a:pt x="2403" y="234"/>
                  </a:moveTo>
                  <a:cubicBezTo>
                    <a:pt x="2836" y="268"/>
                    <a:pt x="3603" y="1602"/>
                    <a:pt x="3937" y="2736"/>
                  </a:cubicBezTo>
                  <a:cubicBezTo>
                    <a:pt x="4237" y="3637"/>
                    <a:pt x="3270" y="7706"/>
                    <a:pt x="2836" y="8274"/>
                  </a:cubicBezTo>
                  <a:cubicBezTo>
                    <a:pt x="2603" y="8540"/>
                    <a:pt x="2336" y="8774"/>
                    <a:pt x="2036" y="8941"/>
                  </a:cubicBezTo>
                  <a:cubicBezTo>
                    <a:pt x="1769" y="8741"/>
                    <a:pt x="1502" y="8474"/>
                    <a:pt x="1302" y="8207"/>
                  </a:cubicBezTo>
                  <a:cubicBezTo>
                    <a:pt x="935" y="7606"/>
                    <a:pt x="334" y="3470"/>
                    <a:pt x="668" y="2569"/>
                  </a:cubicBezTo>
                  <a:cubicBezTo>
                    <a:pt x="1102" y="1535"/>
                    <a:pt x="1969" y="268"/>
                    <a:pt x="2403" y="234"/>
                  </a:cubicBezTo>
                  <a:close/>
                  <a:moveTo>
                    <a:pt x="2403" y="1"/>
                  </a:moveTo>
                  <a:cubicBezTo>
                    <a:pt x="1669" y="1"/>
                    <a:pt x="735" y="1702"/>
                    <a:pt x="401" y="2503"/>
                  </a:cubicBezTo>
                  <a:cubicBezTo>
                    <a:pt x="1" y="3437"/>
                    <a:pt x="635" y="7740"/>
                    <a:pt x="1068" y="8374"/>
                  </a:cubicBezTo>
                  <a:cubicBezTo>
                    <a:pt x="1268" y="8641"/>
                    <a:pt x="1502" y="8907"/>
                    <a:pt x="1769" y="9108"/>
                  </a:cubicBezTo>
                  <a:cubicBezTo>
                    <a:pt x="1469" y="9308"/>
                    <a:pt x="1135" y="9374"/>
                    <a:pt x="801" y="9374"/>
                  </a:cubicBezTo>
                  <a:lnTo>
                    <a:pt x="768" y="9675"/>
                  </a:lnTo>
                  <a:cubicBezTo>
                    <a:pt x="1235" y="9675"/>
                    <a:pt x="1669" y="9541"/>
                    <a:pt x="2036" y="9308"/>
                  </a:cubicBezTo>
                  <a:cubicBezTo>
                    <a:pt x="2369" y="9575"/>
                    <a:pt x="2770" y="9741"/>
                    <a:pt x="3170" y="9775"/>
                  </a:cubicBezTo>
                  <a:lnTo>
                    <a:pt x="3203" y="9775"/>
                  </a:lnTo>
                  <a:lnTo>
                    <a:pt x="3203" y="9508"/>
                  </a:lnTo>
                  <a:cubicBezTo>
                    <a:pt x="2870" y="9474"/>
                    <a:pt x="2569" y="9341"/>
                    <a:pt x="2269" y="9141"/>
                  </a:cubicBezTo>
                  <a:cubicBezTo>
                    <a:pt x="2569" y="8974"/>
                    <a:pt x="2836" y="8707"/>
                    <a:pt x="3070" y="8440"/>
                  </a:cubicBezTo>
                  <a:cubicBezTo>
                    <a:pt x="3503" y="7873"/>
                    <a:pt x="4504" y="3637"/>
                    <a:pt x="4204" y="2670"/>
                  </a:cubicBezTo>
                  <a:cubicBezTo>
                    <a:pt x="3937" y="1836"/>
                    <a:pt x="3136" y="1"/>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17;p48">
              <a:extLst>
                <a:ext uri="{FF2B5EF4-FFF2-40B4-BE49-F238E27FC236}">
                  <a16:creationId xmlns:a16="http://schemas.microsoft.com/office/drawing/2014/main" id="{6918B1F1-EAC5-4F23-AE1E-2E48C617C6ED}"/>
                </a:ext>
              </a:extLst>
            </p:cNvPr>
            <p:cNvSpPr/>
            <p:nvPr/>
          </p:nvSpPr>
          <p:spPr>
            <a:xfrm>
              <a:off x="5129675" y="2828300"/>
              <a:ext cx="20875" cy="20875"/>
            </a:xfrm>
            <a:custGeom>
              <a:avLst/>
              <a:gdLst/>
              <a:ahLst/>
              <a:cxnLst/>
              <a:rect l="l" t="t" r="r" b="b"/>
              <a:pathLst>
                <a:path w="835" h="835" extrusionOk="0">
                  <a:moveTo>
                    <a:pt x="400" y="1"/>
                  </a:moveTo>
                  <a:cubicBezTo>
                    <a:pt x="167" y="1"/>
                    <a:pt x="0" y="167"/>
                    <a:pt x="0" y="401"/>
                  </a:cubicBezTo>
                  <a:cubicBezTo>
                    <a:pt x="0" y="634"/>
                    <a:pt x="167" y="834"/>
                    <a:pt x="400" y="834"/>
                  </a:cubicBezTo>
                  <a:cubicBezTo>
                    <a:pt x="634" y="834"/>
                    <a:pt x="834" y="634"/>
                    <a:pt x="834" y="401"/>
                  </a:cubicBezTo>
                  <a:cubicBezTo>
                    <a:pt x="834" y="167"/>
                    <a:pt x="634"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18;p48">
              <a:extLst>
                <a:ext uri="{FF2B5EF4-FFF2-40B4-BE49-F238E27FC236}">
                  <a16:creationId xmlns:a16="http://schemas.microsoft.com/office/drawing/2014/main" id="{F95AB026-F639-420D-A19D-AC643D59528E}"/>
                </a:ext>
              </a:extLst>
            </p:cNvPr>
            <p:cNvSpPr/>
            <p:nvPr/>
          </p:nvSpPr>
          <p:spPr>
            <a:xfrm>
              <a:off x="5189700" y="28308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19;p48">
              <a:extLst>
                <a:ext uri="{FF2B5EF4-FFF2-40B4-BE49-F238E27FC236}">
                  <a16:creationId xmlns:a16="http://schemas.microsoft.com/office/drawing/2014/main" id="{BF0898AE-3634-4A83-ABBC-BC6D78E44ADC}"/>
                </a:ext>
              </a:extLst>
            </p:cNvPr>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20;p48">
              <a:extLst>
                <a:ext uri="{FF2B5EF4-FFF2-40B4-BE49-F238E27FC236}">
                  <a16:creationId xmlns:a16="http://schemas.microsoft.com/office/drawing/2014/main" id="{AFB03370-1736-44DB-9CBC-2E97C6590737}"/>
                </a:ext>
              </a:extLst>
            </p:cNvPr>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21;p48">
              <a:extLst>
                <a:ext uri="{FF2B5EF4-FFF2-40B4-BE49-F238E27FC236}">
                  <a16:creationId xmlns:a16="http://schemas.microsoft.com/office/drawing/2014/main" id="{3C81A5EF-2B2B-4BD6-9634-32C476FB67EB}"/>
                </a:ext>
              </a:extLst>
            </p:cNvPr>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22;p48">
              <a:extLst>
                <a:ext uri="{FF2B5EF4-FFF2-40B4-BE49-F238E27FC236}">
                  <a16:creationId xmlns:a16="http://schemas.microsoft.com/office/drawing/2014/main" id="{FDFBCDA6-F5D2-40AA-AFD6-E7AFDAE3E5FC}"/>
                </a:ext>
              </a:extLst>
            </p:cNvPr>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23;p48">
              <a:extLst>
                <a:ext uri="{FF2B5EF4-FFF2-40B4-BE49-F238E27FC236}">
                  <a16:creationId xmlns:a16="http://schemas.microsoft.com/office/drawing/2014/main" id="{0C8A99D3-DB56-467F-A751-179BBD80CC10}"/>
                </a:ext>
              </a:extLst>
            </p:cNvPr>
            <p:cNvSpPr/>
            <p:nvPr/>
          </p:nvSpPr>
          <p:spPr>
            <a:xfrm>
              <a:off x="4886150" y="2730725"/>
              <a:ext cx="83425" cy="83425"/>
            </a:xfrm>
            <a:custGeom>
              <a:avLst/>
              <a:gdLst/>
              <a:ahLst/>
              <a:cxnLst/>
              <a:rect l="l" t="t" r="r" b="b"/>
              <a:pathLst>
                <a:path w="3337" h="3337" extrusionOk="0">
                  <a:moveTo>
                    <a:pt x="1669" y="1"/>
                  </a:moveTo>
                  <a:cubicBezTo>
                    <a:pt x="735" y="1"/>
                    <a:pt x="1" y="735"/>
                    <a:pt x="1" y="1669"/>
                  </a:cubicBezTo>
                  <a:cubicBezTo>
                    <a:pt x="1" y="2569"/>
                    <a:pt x="735" y="3336"/>
                    <a:pt x="1669" y="3336"/>
                  </a:cubicBezTo>
                  <a:cubicBezTo>
                    <a:pt x="2569" y="3336"/>
                    <a:pt x="3337" y="2569"/>
                    <a:pt x="3337" y="1669"/>
                  </a:cubicBezTo>
                  <a:cubicBezTo>
                    <a:pt x="3337" y="735"/>
                    <a:pt x="2569" y="1"/>
                    <a:pt x="1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24;p48">
              <a:extLst>
                <a:ext uri="{FF2B5EF4-FFF2-40B4-BE49-F238E27FC236}">
                  <a16:creationId xmlns:a16="http://schemas.microsoft.com/office/drawing/2014/main" id="{08B2563E-7663-48DD-893B-C92C4ACED13D}"/>
                </a:ext>
              </a:extLst>
            </p:cNvPr>
            <p:cNvSpPr/>
            <p:nvPr/>
          </p:nvSpPr>
          <p:spPr>
            <a:xfrm>
              <a:off x="4904500" y="2749075"/>
              <a:ext cx="46725" cy="46725"/>
            </a:xfrm>
            <a:custGeom>
              <a:avLst/>
              <a:gdLst/>
              <a:ahLst/>
              <a:cxnLst/>
              <a:rect l="l" t="t" r="r" b="b"/>
              <a:pathLst>
                <a:path w="1869" h="1869" extrusionOk="0">
                  <a:moveTo>
                    <a:pt x="935" y="1"/>
                  </a:moveTo>
                  <a:cubicBezTo>
                    <a:pt x="401" y="1"/>
                    <a:pt x="1" y="401"/>
                    <a:pt x="1" y="935"/>
                  </a:cubicBezTo>
                  <a:cubicBezTo>
                    <a:pt x="1" y="1435"/>
                    <a:pt x="401" y="1869"/>
                    <a:pt x="935" y="1869"/>
                  </a:cubicBezTo>
                  <a:cubicBezTo>
                    <a:pt x="1468" y="1869"/>
                    <a:pt x="1869" y="1435"/>
                    <a:pt x="1869" y="935"/>
                  </a:cubicBezTo>
                  <a:cubicBezTo>
                    <a:pt x="1869" y="401"/>
                    <a:pt x="1468"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25;p48">
              <a:extLst>
                <a:ext uri="{FF2B5EF4-FFF2-40B4-BE49-F238E27FC236}">
                  <a16:creationId xmlns:a16="http://schemas.microsoft.com/office/drawing/2014/main" id="{9B4856BF-D328-476B-8084-FC115840531D}"/>
                </a:ext>
              </a:extLst>
            </p:cNvPr>
            <p:cNvSpPr/>
            <p:nvPr/>
          </p:nvSpPr>
          <p:spPr>
            <a:xfrm>
              <a:off x="3802875" y="3733950"/>
              <a:ext cx="320275" cy="134950"/>
            </a:xfrm>
            <a:custGeom>
              <a:avLst/>
              <a:gdLst/>
              <a:ahLst/>
              <a:cxnLst/>
              <a:rect l="l" t="t" r="r" b="b"/>
              <a:pathLst>
                <a:path w="12811" h="5398" extrusionOk="0">
                  <a:moveTo>
                    <a:pt x="12777" y="0"/>
                  </a:moveTo>
                  <a:lnTo>
                    <a:pt x="168" y="3203"/>
                  </a:lnTo>
                  <a:cubicBezTo>
                    <a:pt x="1" y="3636"/>
                    <a:pt x="68" y="4103"/>
                    <a:pt x="368" y="4470"/>
                  </a:cubicBezTo>
                  <a:cubicBezTo>
                    <a:pt x="1274" y="5083"/>
                    <a:pt x="2328" y="5398"/>
                    <a:pt x="3413" y="5398"/>
                  </a:cubicBezTo>
                  <a:cubicBezTo>
                    <a:pt x="3687" y="5398"/>
                    <a:pt x="3962" y="5378"/>
                    <a:pt x="4237" y="5338"/>
                  </a:cubicBezTo>
                  <a:cubicBezTo>
                    <a:pt x="6139" y="5071"/>
                    <a:pt x="7173" y="4504"/>
                    <a:pt x="7940" y="3870"/>
                  </a:cubicBezTo>
                  <a:cubicBezTo>
                    <a:pt x="8674" y="3203"/>
                    <a:pt x="9741" y="2302"/>
                    <a:pt x="10609" y="2135"/>
                  </a:cubicBezTo>
                  <a:cubicBezTo>
                    <a:pt x="11309" y="2002"/>
                    <a:pt x="11976" y="1735"/>
                    <a:pt x="12543" y="1335"/>
                  </a:cubicBezTo>
                  <a:cubicBezTo>
                    <a:pt x="12810" y="1101"/>
                    <a:pt x="12777" y="1"/>
                    <a:pt x="1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26;p48">
              <a:extLst>
                <a:ext uri="{FF2B5EF4-FFF2-40B4-BE49-F238E27FC236}">
                  <a16:creationId xmlns:a16="http://schemas.microsoft.com/office/drawing/2014/main" id="{3519EB81-B2C6-4358-B97F-6E9B2B0322D9}"/>
                </a:ext>
              </a:extLst>
            </p:cNvPr>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27;p48">
              <a:extLst>
                <a:ext uri="{FF2B5EF4-FFF2-40B4-BE49-F238E27FC236}">
                  <a16:creationId xmlns:a16="http://schemas.microsoft.com/office/drawing/2014/main" id="{3913C02D-F789-4045-AC32-AD646E95CCFB}"/>
                </a:ext>
              </a:extLst>
            </p:cNvPr>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28;p48">
              <a:extLst>
                <a:ext uri="{FF2B5EF4-FFF2-40B4-BE49-F238E27FC236}">
                  <a16:creationId xmlns:a16="http://schemas.microsoft.com/office/drawing/2014/main" id="{5760C486-3AD4-42A6-BB8D-AE58421159D7}"/>
                </a:ext>
              </a:extLst>
            </p:cNvPr>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29;p48">
              <a:extLst>
                <a:ext uri="{FF2B5EF4-FFF2-40B4-BE49-F238E27FC236}">
                  <a16:creationId xmlns:a16="http://schemas.microsoft.com/office/drawing/2014/main" id="{0DFA7EF2-7FBD-44CF-8412-4B05F50C01C0}"/>
                </a:ext>
              </a:extLst>
            </p:cNvPr>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30;p48">
              <a:extLst>
                <a:ext uri="{FF2B5EF4-FFF2-40B4-BE49-F238E27FC236}">
                  <a16:creationId xmlns:a16="http://schemas.microsoft.com/office/drawing/2014/main" id="{87475CBC-5383-4031-AF47-01A91C7AA1F8}"/>
                </a:ext>
              </a:extLst>
            </p:cNvPr>
            <p:cNvSpPr/>
            <p:nvPr/>
          </p:nvSpPr>
          <p:spPr>
            <a:xfrm>
              <a:off x="3899625" y="3627200"/>
              <a:ext cx="212675" cy="167675"/>
            </a:xfrm>
            <a:custGeom>
              <a:avLst/>
              <a:gdLst/>
              <a:ahLst/>
              <a:cxnLst/>
              <a:rect l="l" t="t" r="r" b="b"/>
              <a:pathLst>
                <a:path w="8507" h="6707" extrusionOk="0">
                  <a:moveTo>
                    <a:pt x="8140" y="1"/>
                  </a:moveTo>
                  <a:cubicBezTo>
                    <a:pt x="8140" y="167"/>
                    <a:pt x="8173" y="334"/>
                    <a:pt x="8039" y="468"/>
                  </a:cubicBezTo>
                  <a:cubicBezTo>
                    <a:pt x="7906" y="568"/>
                    <a:pt x="7773" y="635"/>
                    <a:pt x="7639" y="701"/>
                  </a:cubicBezTo>
                  <a:cubicBezTo>
                    <a:pt x="7539" y="801"/>
                    <a:pt x="7406" y="935"/>
                    <a:pt x="7306" y="1068"/>
                  </a:cubicBezTo>
                  <a:cubicBezTo>
                    <a:pt x="7139" y="1302"/>
                    <a:pt x="6939" y="1535"/>
                    <a:pt x="6739" y="1769"/>
                  </a:cubicBezTo>
                  <a:cubicBezTo>
                    <a:pt x="5538" y="3270"/>
                    <a:pt x="2702" y="5305"/>
                    <a:pt x="1335" y="5872"/>
                  </a:cubicBezTo>
                  <a:cubicBezTo>
                    <a:pt x="0" y="6405"/>
                    <a:pt x="567" y="6639"/>
                    <a:pt x="934" y="6706"/>
                  </a:cubicBezTo>
                  <a:cubicBezTo>
                    <a:pt x="939" y="6706"/>
                    <a:pt x="944" y="6706"/>
                    <a:pt x="949" y="6706"/>
                  </a:cubicBezTo>
                  <a:cubicBezTo>
                    <a:pt x="1358" y="6706"/>
                    <a:pt x="3620" y="5391"/>
                    <a:pt x="4971" y="4304"/>
                  </a:cubicBezTo>
                  <a:cubicBezTo>
                    <a:pt x="6372" y="3203"/>
                    <a:pt x="7339" y="1902"/>
                    <a:pt x="7906" y="1502"/>
                  </a:cubicBezTo>
                  <a:cubicBezTo>
                    <a:pt x="8106" y="1335"/>
                    <a:pt x="8306" y="1135"/>
                    <a:pt x="8506" y="968"/>
                  </a:cubicBezTo>
                  <a:cubicBezTo>
                    <a:pt x="8473" y="668"/>
                    <a:pt x="8440" y="401"/>
                    <a:pt x="8440" y="234"/>
                  </a:cubicBezTo>
                  <a:cubicBezTo>
                    <a:pt x="8406" y="101"/>
                    <a:pt x="8273" y="1"/>
                    <a:pt x="814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31;p48">
              <a:extLst>
                <a:ext uri="{FF2B5EF4-FFF2-40B4-BE49-F238E27FC236}">
                  <a16:creationId xmlns:a16="http://schemas.microsoft.com/office/drawing/2014/main" id="{45A613FE-DB90-4629-878E-3350C6D1CBFD}"/>
                </a:ext>
              </a:extLst>
            </p:cNvPr>
            <p:cNvSpPr/>
            <p:nvPr/>
          </p:nvSpPr>
          <p:spPr>
            <a:xfrm>
              <a:off x="3862925" y="3760450"/>
              <a:ext cx="65900" cy="30225"/>
            </a:xfrm>
            <a:custGeom>
              <a:avLst/>
              <a:gdLst/>
              <a:ahLst/>
              <a:cxnLst/>
              <a:rect l="l" t="t" r="r" b="b"/>
              <a:pathLst>
                <a:path w="2636" h="1209" extrusionOk="0">
                  <a:moveTo>
                    <a:pt x="345" y="0"/>
                  </a:moveTo>
                  <a:cubicBezTo>
                    <a:pt x="275" y="0"/>
                    <a:pt x="204" y="3"/>
                    <a:pt x="134" y="8"/>
                  </a:cubicBezTo>
                  <a:cubicBezTo>
                    <a:pt x="34" y="8"/>
                    <a:pt x="1" y="75"/>
                    <a:pt x="1" y="141"/>
                  </a:cubicBezTo>
                  <a:cubicBezTo>
                    <a:pt x="1" y="208"/>
                    <a:pt x="67" y="275"/>
                    <a:pt x="134" y="275"/>
                  </a:cubicBezTo>
                  <a:cubicBezTo>
                    <a:pt x="176" y="273"/>
                    <a:pt x="218" y="272"/>
                    <a:pt x="259" y="272"/>
                  </a:cubicBezTo>
                  <a:cubicBezTo>
                    <a:pt x="1051" y="272"/>
                    <a:pt x="1832" y="572"/>
                    <a:pt x="2402" y="1142"/>
                  </a:cubicBezTo>
                  <a:cubicBezTo>
                    <a:pt x="2436" y="1175"/>
                    <a:pt x="2469" y="1209"/>
                    <a:pt x="2502" y="1209"/>
                  </a:cubicBezTo>
                  <a:cubicBezTo>
                    <a:pt x="2536" y="1209"/>
                    <a:pt x="2569" y="1175"/>
                    <a:pt x="2603" y="1175"/>
                  </a:cubicBezTo>
                  <a:cubicBezTo>
                    <a:pt x="2636" y="1109"/>
                    <a:pt x="2636" y="1009"/>
                    <a:pt x="2603" y="975"/>
                  </a:cubicBezTo>
                  <a:cubicBezTo>
                    <a:pt x="2018" y="360"/>
                    <a:pt x="1178"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32;p48">
              <a:extLst>
                <a:ext uri="{FF2B5EF4-FFF2-40B4-BE49-F238E27FC236}">
                  <a16:creationId xmlns:a16="http://schemas.microsoft.com/office/drawing/2014/main" id="{F3ED56AE-ED96-4CD4-9460-B91FA3FFE7FC}"/>
                </a:ext>
              </a:extLst>
            </p:cNvPr>
            <p:cNvSpPr/>
            <p:nvPr/>
          </p:nvSpPr>
          <p:spPr>
            <a:xfrm>
              <a:off x="3892125" y="3741400"/>
              <a:ext cx="66725" cy="30450"/>
            </a:xfrm>
            <a:custGeom>
              <a:avLst/>
              <a:gdLst/>
              <a:ahLst/>
              <a:cxnLst/>
              <a:rect l="l" t="t" r="r" b="b"/>
              <a:pathLst>
                <a:path w="2669" h="1218" extrusionOk="0">
                  <a:moveTo>
                    <a:pt x="251" y="1"/>
                  </a:moveTo>
                  <a:cubicBezTo>
                    <a:pt x="212" y="1"/>
                    <a:pt x="173" y="1"/>
                    <a:pt x="134" y="3"/>
                  </a:cubicBezTo>
                  <a:cubicBezTo>
                    <a:pt x="67" y="36"/>
                    <a:pt x="0" y="103"/>
                    <a:pt x="0" y="169"/>
                  </a:cubicBezTo>
                  <a:cubicBezTo>
                    <a:pt x="27" y="224"/>
                    <a:pt x="77" y="278"/>
                    <a:pt x="130" y="278"/>
                  </a:cubicBezTo>
                  <a:cubicBezTo>
                    <a:pt x="142" y="278"/>
                    <a:pt x="155" y="276"/>
                    <a:pt x="167" y="270"/>
                  </a:cubicBezTo>
                  <a:cubicBezTo>
                    <a:pt x="205" y="268"/>
                    <a:pt x="243" y="267"/>
                    <a:pt x="281" y="267"/>
                  </a:cubicBezTo>
                  <a:cubicBezTo>
                    <a:pt x="1074" y="267"/>
                    <a:pt x="1829" y="597"/>
                    <a:pt x="2402" y="1170"/>
                  </a:cubicBezTo>
                  <a:cubicBezTo>
                    <a:pt x="2425" y="1194"/>
                    <a:pt x="2449" y="1217"/>
                    <a:pt x="2484" y="1217"/>
                  </a:cubicBezTo>
                  <a:cubicBezTo>
                    <a:pt x="2499" y="1217"/>
                    <a:pt x="2516" y="1213"/>
                    <a:pt x="2535" y="1204"/>
                  </a:cubicBezTo>
                  <a:cubicBezTo>
                    <a:pt x="2569" y="1204"/>
                    <a:pt x="2569" y="1204"/>
                    <a:pt x="2602" y="1170"/>
                  </a:cubicBezTo>
                  <a:cubicBezTo>
                    <a:pt x="2669" y="1137"/>
                    <a:pt x="2669" y="1070"/>
                    <a:pt x="2635"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33;p48">
              <a:extLst>
                <a:ext uri="{FF2B5EF4-FFF2-40B4-BE49-F238E27FC236}">
                  <a16:creationId xmlns:a16="http://schemas.microsoft.com/office/drawing/2014/main" id="{17E306B6-D18A-4B0F-9EDD-ECDE2664EA05}"/>
                </a:ext>
              </a:extLst>
            </p:cNvPr>
            <p:cNvSpPr/>
            <p:nvPr/>
          </p:nvSpPr>
          <p:spPr>
            <a:xfrm>
              <a:off x="3921300" y="3724575"/>
              <a:ext cx="66750" cy="30250"/>
            </a:xfrm>
            <a:custGeom>
              <a:avLst/>
              <a:gdLst/>
              <a:ahLst/>
              <a:cxnLst/>
              <a:rect l="l" t="t" r="r" b="b"/>
              <a:pathLst>
                <a:path w="2670" h="1210" extrusionOk="0">
                  <a:moveTo>
                    <a:pt x="352" y="1"/>
                  </a:moveTo>
                  <a:cubicBezTo>
                    <a:pt x="279" y="1"/>
                    <a:pt x="207" y="3"/>
                    <a:pt x="134" y="9"/>
                  </a:cubicBezTo>
                  <a:cubicBezTo>
                    <a:pt x="34" y="9"/>
                    <a:pt x="1" y="75"/>
                    <a:pt x="1" y="142"/>
                  </a:cubicBezTo>
                  <a:cubicBezTo>
                    <a:pt x="1" y="242"/>
                    <a:pt x="67" y="275"/>
                    <a:pt x="167" y="275"/>
                  </a:cubicBezTo>
                  <a:cubicBezTo>
                    <a:pt x="209" y="274"/>
                    <a:pt x="251" y="273"/>
                    <a:pt x="293" y="273"/>
                  </a:cubicBezTo>
                  <a:cubicBezTo>
                    <a:pt x="1081" y="273"/>
                    <a:pt x="1832" y="572"/>
                    <a:pt x="2402" y="1143"/>
                  </a:cubicBezTo>
                  <a:cubicBezTo>
                    <a:pt x="2436" y="1176"/>
                    <a:pt x="2502" y="1209"/>
                    <a:pt x="2536" y="1209"/>
                  </a:cubicBezTo>
                  <a:cubicBezTo>
                    <a:pt x="2569" y="1209"/>
                    <a:pt x="2603" y="1176"/>
                    <a:pt x="2636" y="1176"/>
                  </a:cubicBezTo>
                  <a:cubicBezTo>
                    <a:pt x="2669" y="1109"/>
                    <a:pt x="2669" y="1043"/>
                    <a:pt x="2636" y="976"/>
                  </a:cubicBezTo>
                  <a:cubicBezTo>
                    <a:pt x="2021" y="361"/>
                    <a:pt x="1207"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34;p48">
              <a:extLst>
                <a:ext uri="{FF2B5EF4-FFF2-40B4-BE49-F238E27FC236}">
                  <a16:creationId xmlns:a16="http://schemas.microsoft.com/office/drawing/2014/main" id="{4BA9D22F-427F-46D4-8C21-A725C84D35BD}"/>
                </a:ext>
              </a:extLst>
            </p:cNvPr>
            <p:cNvSpPr/>
            <p:nvPr/>
          </p:nvSpPr>
          <p:spPr>
            <a:xfrm>
              <a:off x="3948825" y="3704700"/>
              <a:ext cx="67575" cy="30100"/>
            </a:xfrm>
            <a:custGeom>
              <a:avLst/>
              <a:gdLst/>
              <a:ahLst/>
              <a:cxnLst/>
              <a:rect l="l" t="t" r="r" b="b"/>
              <a:pathLst>
                <a:path w="2703" h="1204" extrusionOk="0">
                  <a:moveTo>
                    <a:pt x="261" y="1"/>
                  </a:moveTo>
                  <a:cubicBezTo>
                    <a:pt x="219" y="1"/>
                    <a:pt x="176" y="1"/>
                    <a:pt x="134" y="3"/>
                  </a:cubicBezTo>
                  <a:cubicBezTo>
                    <a:pt x="67" y="3"/>
                    <a:pt x="0" y="70"/>
                    <a:pt x="34" y="170"/>
                  </a:cubicBezTo>
                  <a:cubicBezTo>
                    <a:pt x="34" y="236"/>
                    <a:pt x="101" y="270"/>
                    <a:pt x="167" y="270"/>
                  </a:cubicBezTo>
                  <a:cubicBezTo>
                    <a:pt x="205" y="268"/>
                    <a:pt x="244" y="268"/>
                    <a:pt x="282" y="268"/>
                  </a:cubicBezTo>
                  <a:cubicBezTo>
                    <a:pt x="1077" y="268"/>
                    <a:pt x="1861" y="597"/>
                    <a:pt x="2402" y="1170"/>
                  </a:cubicBezTo>
                  <a:cubicBezTo>
                    <a:pt x="2436" y="1204"/>
                    <a:pt x="2502" y="1204"/>
                    <a:pt x="2536" y="1204"/>
                  </a:cubicBezTo>
                  <a:cubicBezTo>
                    <a:pt x="2569" y="1204"/>
                    <a:pt x="2602" y="1204"/>
                    <a:pt x="2636" y="1170"/>
                  </a:cubicBezTo>
                  <a:cubicBezTo>
                    <a:pt x="2669" y="1137"/>
                    <a:pt x="2702" y="1037"/>
                    <a:pt x="2636" y="1004"/>
                  </a:cubicBezTo>
                  <a:cubicBezTo>
                    <a:pt x="2031" y="335"/>
                    <a:pt x="1152"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35;p48">
              <a:extLst>
                <a:ext uri="{FF2B5EF4-FFF2-40B4-BE49-F238E27FC236}">
                  <a16:creationId xmlns:a16="http://schemas.microsoft.com/office/drawing/2014/main" id="{578FE106-D889-4C91-A8B5-B7F577EFE760}"/>
                </a:ext>
              </a:extLst>
            </p:cNvPr>
            <p:cNvSpPr/>
            <p:nvPr/>
          </p:nvSpPr>
          <p:spPr>
            <a:xfrm>
              <a:off x="3970500" y="3684350"/>
              <a:ext cx="72575" cy="30450"/>
            </a:xfrm>
            <a:custGeom>
              <a:avLst/>
              <a:gdLst/>
              <a:ahLst/>
              <a:cxnLst/>
              <a:rect l="l" t="t" r="r" b="b"/>
              <a:pathLst>
                <a:path w="2903" h="1218" extrusionOk="0">
                  <a:moveTo>
                    <a:pt x="459" y="0"/>
                  </a:moveTo>
                  <a:cubicBezTo>
                    <a:pt x="351" y="0"/>
                    <a:pt x="243" y="6"/>
                    <a:pt x="134" y="16"/>
                  </a:cubicBezTo>
                  <a:cubicBezTo>
                    <a:pt x="67" y="16"/>
                    <a:pt x="1" y="83"/>
                    <a:pt x="34" y="183"/>
                  </a:cubicBezTo>
                  <a:cubicBezTo>
                    <a:pt x="34" y="250"/>
                    <a:pt x="101" y="283"/>
                    <a:pt x="168" y="283"/>
                  </a:cubicBezTo>
                  <a:cubicBezTo>
                    <a:pt x="273" y="272"/>
                    <a:pt x="379" y="266"/>
                    <a:pt x="484" y="266"/>
                  </a:cubicBezTo>
                  <a:cubicBezTo>
                    <a:pt x="1283" y="266"/>
                    <a:pt x="2076" y="595"/>
                    <a:pt x="2636" y="1184"/>
                  </a:cubicBezTo>
                  <a:cubicBezTo>
                    <a:pt x="2669" y="1217"/>
                    <a:pt x="2703" y="1217"/>
                    <a:pt x="2736" y="1217"/>
                  </a:cubicBezTo>
                  <a:lnTo>
                    <a:pt x="2836" y="1217"/>
                  </a:lnTo>
                  <a:cubicBezTo>
                    <a:pt x="2869" y="1151"/>
                    <a:pt x="2903" y="1084"/>
                    <a:pt x="2836" y="1017"/>
                  </a:cubicBezTo>
                  <a:cubicBezTo>
                    <a:pt x="2212"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36;p48">
              <a:extLst>
                <a:ext uri="{FF2B5EF4-FFF2-40B4-BE49-F238E27FC236}">
                  <a16:creationId xmlns:a16="http://schemas.microsoft.com/office/drawing/2014/main" id="{06A138F6-C16C-42BD-994D-D1DE95AE7627}"/>
                </a:ext>
              </a:extLst>
            </p:cNvPr>
            <p:cNvSpPr/>
            <p:nvPr/>
          </p:nvSpPr>
          <p:spPr>
            <a:xfrm>
              <a:off x="4319100" y="3878225"/>
              <a:ext cx="138450" cy="120200"/>
            </a:xfrm>
            <a:custGeom>
              <a:avLst/>
              <a:gdLst/>
              <a:ahLst/>
              <a:cxnLst/>
              <a:rect l="l" t="t" r="r" b="b"/>
              <a:pathLst>
                <a:path w="5538" h="4808" extrusionOk="0">
                  <a:moveTo>
                    <a:pt x="5404" y="0"/>
                  </a:moveTo>
                  <a:lnTo>
                    <a:pt x="100" y="801"/>
                  </a:lnTo>
                  <a:cubicBezTo>
                    <a:pt x="0" y="1802"/>
                    <a:pt x="167" y="2836"/>
                    <a:pt x="567" y="3770"/>
                  </a:cubicBezTo>
                  <a:cubicBezTo>
                    <a:pt x="907" y="4421"/>
                    <a:pt x="1583" y="4808"/>
                    <a:pt x="2290" y="4808"/>
                  </a:cubicBezTo>
                  <a:cubicBezTo>
                    <a:pt x="2416" y="4808"/>
                    <a:pt x="2543" y="4796"/>
                    <a:pt x="2669" y="4770"/>
                  </a:cubicBezTo>
                  <a:cubicBezTo>
                    <a:pt x="3569" y="4637"/>
                    <a:pt x="4770" y="4137"/>
                    <a:pt x="5104" y="3069"/>
                  </a:cubicBezTo>
                  <a:cubicBezTo>
                    <a:pt x="5437" y="2068"/>
                    <a:pt x="5537" y="1034"/>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37;p48">
              <a:extLst>
                <a:ext uri="{FF2B5EF4-FFF2-40B4-BE49-F238E27FC236}">
                  <a16:creationId xmlns:a16="http://schemas.microsoft.com/office/drawing/2014/main" id="{A87C06B6-5C42-40D8-AD97-56D92A66CE1B}"/>
                </a:ext>
              </a:extLst>
            </p:cNvPr>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38;p48">
              <a:extLst>
                <a:ext uri="{FF2B5EF4-FFF2-40B4-BE49-F238E27FC236}">
                  <a16:creationId xmlns:a16="http://schemas.microsoft.com/office/drawing/2014/main" id="{F11667E1-2605-426E-A798-55B16D28F998}"/>
                </a:ext>
              </a:extLst>
            </p:cNvPr>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39;p48">
              <a:extLst>
                <a:ext uri="{FF2B5EF4-FFF2-40B4-BE49-F238E27FC236}">
                  <a16:creationId xmlns:a16="http://schemas.microsoft.com/office/drawing/2014/main" id="{23BD8892-B165-4EDA-93A8-B5405ED16ADD}"/>
                </a:ext>
              </a:extLst>
            </p:cNvPr>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40;p48">
              <a:extLst>
                <a:ext uri="{FF2B5EF4-FFF2-40B4-BE49-F238E27FC236}">
                  <a16:creationId xmlns:a16="http://schemas.microsoft.com/office/drawing/2014/main" id="{928D1EF8-A76B-4C42-AFE4-EA9FDAB430A5}"/>
                </a:ext>
              </a:extLst>
            </p:cNvPr>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41;p48">
              <a:extLst>
                <a:ext uri="{FF2B5EF4-FFF2-40B4-BE49-F238E27FC236}">
                  <a16:creationId xmlns:a16="http://schemas.microsoft.com/office/drawing/2014/main" id="{E9DD6BF8-9267-4EBA-8CCA-E67596C52E12}"/>
                </a:ext>
              </a:extLst>
            </p:cNvPr>
            <p:cNvSpPr/>
            <p:nvPr/>
          </p:nvSpPr>
          <p:spPr>
            <a:xfrm>
              <a:off x="4422150" y="3672250"/>
              <a:ext cx="21225" cy="224150"/>
            </a:xfrm>
            <a:custGeom>
              <a:avLst/>
              <a:gdLst/>
              <a:ahLst/>
              <a:cxnLst/>
              <a:rect l="l" t="t" r="r" b="b"/>
              <a:pathLst>
                <a:path w="849" h="8966" extrusionOk="0">
                  <a:moveTo>
                    <a:pt x="415" y="0"/>
                  </a:moveTo>
                  <a:lnTo>
                    <a:pt x="415" y="100"/>
                  </a:lnTo>
                  <a:lnTo>
                    <a:pt x="381" y="967"/>
                  </a:lnTo>
                  <a:lnTo>
                    <a:pt x="381" y="1334"/>
                  </a:lnTo>
                  <a:cubicBezTo>
                    <a:pt x="248" y="2635"/>
                    <a:pt x="181" y="5137"/>
                    <a:pt x="181" y="6305"/>
                  </a:cubicBezTo>
                  <a:cubicBezTo>
                    <a:pt x="181" y="7072"/>
                    <a:pt x="114" y="7839"/>
                    <a:pt x="14" y="8573"/>
                  </a:cubicBezTo>
                  <a:cubicBezTo>
                    <a:pt x="1" y="8835"/>
                    <a:pt x="101" y="8965"/>
                    <a:pt x="230" y="8965"/>
                  </a:cubicBezTo>
                  <a:cubicBezTo>
                    <a:pt x="413" y="8965"/>
                    <a:pt x="656" y="8701"/>
                    <a:pt x="715" y="8173"/>
                  </a:cubicBezTo>
                  <a:cubicBezTo>
                    <a:pt x="848" y="7272"/>
                    <a:pt x="581" y="5137"/>
                    <a:pt x="715" y="3569"/>
                  </a:cubicBezTo>
                  <a:cubicBezTo>
                    <a:pt x="681" y="1835"/>
                    <a:pt x="748" y="10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42;p48">
              <a:extLst>
                <a:ext uri="{FF2B5EF4-FFF2-40B4-BE49-F238E27FC236}">
                  <a16:creationId xmlns:a16="http://schemas.microsoft.com/office/drawing/2014/main" id="{A2000FBE-0A15-43FF-BA99-77560CB4BEC5}"/>
                </a:ext>
              </a:extLst>
            </p:cNvPr>
            <p:cNvSpPr/>
            <p:nvPr/>
          </p:nvSpPr>
          <p:spPr>
            <a:xfrm>
              <a:off x="4339925" y="3673900"/>
              <a:ext cx="20750" cy="222825"/>
            </a:xfrm>
            <a:custGeom>
              <a:avLst/>
              <a:gdLst/>
              <a:ahLst/>
              <a:cxnLst/>
              <a:rect l="l" t="t" r="r" b="b"/>
              <a:pathLst>
                <a:path w="830" h="8913" extrusionOk="0">
                  <a:moveTo>
                    <a:pt x="435" y="1"/>
                  </a:moveTo>
                  <a:cubicBezTo>
                    <a:pt x="201" y="67"/>
                    <a:pt x="101" y="768"/>
                    <a:pt x="68" y="1669"/>
                  </a:cubicBezTo>
                  <a:cubicBezTo>
                    <a:pt x="68" y="2169"/>
                    <a:pt x="68" y="2803"/>
                    <a:pt x="101" y="3570"/>
                  </a:cubicBezTo>
                  <a:cubicBezTo>
                    <a:pt x="268" y="5104"/>
                    <a:pt x="1" y="7273"/>
                    <a:pt x="101" y="8140"/>
                  </a:cubicBezTo>
                  <a:cubicBezTo>
                    <a:pt x="178" y="8659"/>
                    <a:pt x="421" y="8912"/>
                    <a:pt x="600" y="8912"/>
                  </a:cubicBezTo>
                  <a:cubicBezTo>
                    <a:pt x="732" y="8912"/>
                    <a:pt x="830" y="8775"/>
                    <a:pt x="802" y="8507"/>
                  </a:cubicBezTo>
                  <a:cubicBezTo>
                    <a:pt x="701" y="7773"/>
                    <a:pt x="668" y="7039"/>
                    <a:pt x="668" y="6272"/>
                  </a:cubicBezTo>
                  <a:cubicBezTo>
                    <a:pt x="668" y="5104"/>
                    <a:pt x="601" y="2636"/>
                    <a:pt x="468" y="1335"/>
                  </a:cubicBezTo>
                  <a:cubicBezTo>
                    <a:pt x="435" y="1102"/>
                    <a:pt x="435" y="868"/>
                    <a:pt x="435" y="601"/>
                  </a:cubicBezTo>
                  <a:lnTo>
                    <a:pt x="435" y="34"/>
                  </a:lnTo>
                  <a:lnTo>
                    <a:pt x="435"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43;p48">
              <a:extLst>
                <a:ext uri="{FF2B5EF4-FFF2-40B4-BE49-F238E27FC236}">
                  <a16:creationId xmlns:a16="http://schemas.microsoft.com/office/drawing/2014/main" id="{2BD62B56-3C52-411F-97FB-04E5B9FB63FB}"/>
                </a:ext>
              </a:extLst>
            </p:cNvPr>
            <p:cNvSpPr/>
            <p:nvPr/>
          </p:nvSpPr>
          <p:spPr>
            <a:xfrm>
              <a:off x="4349950" y="3875300"/>
              <a:ext cx="80075" cy="12950"/>
            </a:xfrm>
            <a:custGeom>
              <a:avLst/>
              <a:gdLst/>
              <a:ahLst/>
              <a:cxnLst/>
              <a:rect l="l" t="t" r="r" b="b"/>
              <a:pathLst>
                <a:path w="3203" h="518" extrusionOk="0">
                  <a:moveTo>
                    <a:pt x="1601" y="0"/>
                  </a:moveTo>
                  <a:cubicBezTo>
                    <a:pt x="1093" y="0"/>
                    <a:pt x="584" y="84"/>
                    <a:pt x="100" y="251"/>
                  </a:cubicBezTo>
                  <a:cubicBezTo>
                    <a:pt x="34" y="284"/>
                    <a:pt x="0" y="351"/>
                    <a:pt x="34" y="417"/>
                  </a:cubicBezTo>
                  <a:cubicBezTo>
                    <a:pt x="67" y="484"/>
                    <a:pt x="100" y="518"/>
                    <a:pt x="167" y="518"/>
                  </a:cubicBezTo>
                  <a:lnTo>
                    <a:pt x="200" y="518"/>
                  </a:lnTo>
                  <a:cubicBezTo>
                    <a:pt x="651" y="351"/>
                    <a:pt x="1126" y="267"/>
                    <a:pt x="1601" y="267"/>
                  </a:cubicBezTo>
                  <a:cubicBezTo>
                    <a:pt x="2077" y="267"/>
                    <a:pt x="2552" y="351"/>
                    <a:pt x="3002" y="518"/>
                  </a:cubicBezTo>
                  <a:cubicBezTo>
                    <a:pt x="3069" y="518"/>
                    <a:pt x="3169" y="484"/>
                    <a:pt x="3169" y="417"/>
                  </a:cubicBezTo>
                  <a:cubicBezTo>
                    <a:pt x="3203"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44;p48">
              <a:extLst>
                <a:ext uri="{FF2B5EF4-FFF2-40B4-BE49-F238E27FC236}">
                  <a16:creationId xmlns:a16="http://schemas.microsoft.com/office/drawing/2014/main" id="{9882C8B6-ED03-40DE-9082-8CEC23A1DCD3}"/>
                </a:ext>
              </a:extLst>
            </p:cNvPr>
            <p:cNvSpPr/>
            <p:nvPr/>
          </p:nvSpPr>
          <p:spPr>
            <a:xfrm>
              <a:off x="4345775" y="3840275"/>
              <a:ext cx="88425" cy="12950"/>
            </a:xfrm>
            <a:custGeom>
              <a:avLst/>
              <a:gdLst/>
              <a:ahLst/>
              <a:cxnLst/>
              <a:rect l="l" t="t" r="r" b="b"/>
              <a:pathLst>
                <a:path w="3537" h="518" extrusionOk="0">
                  <a:moveTo>
                    <a:pt x="1785" y="0"/>
                  </a:moveTo>
                  <a:cubicBezTo>
                    <a:pt x="1226" y="0"/>
                    <a:pt x="668" y="84"/>
                    <a:pt x="134" y="251"/>
                  </a:cubicBezTo>
                  <a:cubicBezTo>
                    <a:pt x="34" y="284"/>
                    <a:pt x="0" y="351"/>
                    <a:pt x="34" y="417"/>
                  </a:cubicBezTo>
                  <a:cubicBezTo>
                    <a:pt x="67" y="484"/>
                    <a:pt x="101" y="518"/>
                    <a:pt x="167" y="518"/>
                  </a:cubicBezTo>
                  <a:lnTo>
                    <a:pt x="201" y="518"/>
                  </a:lnTo>
                  <a:cubicBezTo>
                    <a:pt x="718" y="351"/>
                    <a:pt x="1251" y="267"/>
                    <a:pt x="1781" y="267"/>
                  </a:cubicBezTo>
                  <a:cubicBezTo>
                    <a:pt x="2310" y="267"/>
                    <a:pt x="2836" y="351"/>
                    <a:pt x="3336" y="518"/>
                  </a:cubicBezTo>
                  <a:cubicBezTo>
                    <a:pt x="3403" y="518"/>
                    <a:pt x="3503" y="484"/>
                    <a:pt x="3503" y="417"/>
                  </a:cubicBezTo>
                  <a:cubicBezTo>
                    <a:pt x="3536" y="351"/>
                    <a:pt x="3503" y="284"/>
                    <a:pt x="3436" y="251"/>
                  </a:cubicBezTo>
                  <a:cubicBezTo>
                    <a:pt x="2903" y="84"/>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45;p48">
              <a:extLst>
                <a:ext uri="{FF2B5EF4-FFF2-40B4-BE49-F238E27FC236}">
                  <a16:creationId xmlns:a16="http://schemas.microsoft.com/office/drawing/2014/main" id="{3979B033-3D75-40BE-8239-876E1BCD6060}"/>
                </a:ext>
              </a:extLst>
            </p:cNvPr>
            <p:cNvSpPr/>
            <p:nvPr/>
          </p:nvSpPr>
          <p:spPr>
            <a:xfrm>
              <a:off x="4346600" y="3805775"/>
              <a:ext cx="87600" cy="14100"/>
            </a:xfrm>
            <a:custGeom>
              <a:avLst/>
              <a:gdLst/>
              <a:ahLst/>
              <a:cxnLst/>
              <a:rect l="l" t="t" r="r" b="b"/>
              <a:pathLst>
                <a:path w="3504" h="564" extrusionOk="0">
                  <a:moveTo>
                    <a:pt x="1719" y="0"/>
                  </a:moveTo>
                  <a:cubicBezTo>
                    <a:pt x="1171" y="0"/>
                    <a:pt x="624" y="100"/>
                    <a:pt x="101" y="296"/>
                  </a:cubicBezTo>
                  <a:cubicBezTo>
                    <a:pt x="34" y="330"/>
                    <a:pt x="1" y="396"/>
                    <a:pt x="34" y="463"/>
                  </a:cubicBezTo>
                  <a:cubicBezTo>
                    <a:pt x="59" y="512"/>
                    <a:pt x="101" y="543"/>
                    <a:pt x="148" y="543"/>
                  </a:cubicBezTo>
                  <a:cubicBezTo>
                    <a:pt x="165" y="543"/>
                    <a:pt x="183" y="539"/>
                    <a:pt x="201" y="530"/>
                  </a:cubicBezTo>
                  <a:cubicBezTo>
                    <a:pt x="201" y="530"/>
                    <a:pt x="927" y="248"/>
                    <a:pt x="1847" y="248"/>
                  </a:cubicBezTo>
                  <a:cubicBezTo>
                    <a:pt x="2306" y="248"/>
                    <a:pt x="2814" y="319"/>
                    <a:pt x="3303" y="530"/>
                  </a:cubicBezTo>
                  <a:cubicBezTo>
                    <a:pt x="3303" y="563"/>
                    <a:pt x="3337" y="563"/>
                    <a:pt x="3337" y="563"/>
                  </a:cubicBezTo>
                  <a:cubicBezTo>
                    <a:pt x="3403" y="563"/>
                    <a:pt x="3470" y="530"/>
                    <a:pt x="3470" y="497"/>
                  </a:cubicBezTo>
                  <a:cubicBezTo>
                    <a:pt x="3503" y="430"/>
                    <a:pt x="3470" y="363"/>
                    <a:pt x="3403" y="330"/>
                  </a:cubicBezTo>
                  <a:cubicBezTo>
                    <a:pt x="2859" y="109"/>
                    <a:pt x="2288" y="0"/>
                    <a:pt x="1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46;p48">
              <a:extLst>
                <a:ext uri="{FF2B5EF4-FFF2-40B4-BE49-F238E27FC236}">
                  <a16:creationId xmlns:a16="http://schemas.microsoft.com/office/drawing/2014/main" id="{5819FF8B-423E-444F-9562-5322287ACC6D}"/>
                </a:ext>
              </a:extLst>
            </p:cNvPr>
            <p:cNvSpPr/>
            <p:nvPr/>
          </p:nvSpPr>
          <p:spPr>
            <a:xfrm>
              <a:off x="4346600" y="3773650"/>
              <a:ext cx="88425" cy="15350"/>
            </a:xfrm>
            <a:custGeom>
              <a:avLst/>
              <a:gdLst/>
              <a:ahLst/>
              <a:cxnLst/>
              <a:rect l="l" t="t" r="r" b="b"/>
              <a:pathLst>
                <a:path w="3537" h="614" extrusionOk="0">
                  <a:moveTo>
                    <a:pt x="1735" y="1"/>
                  </a:moveTo>
                  <a:cubicBezTo>
                    <a:pt x="1174" y="1"/>
                    <a:pt x="608" y="118"/>
                    <a:pt x="68" y="347"/>
                  </a:cubicBezTo>
                  <a:cubicBezTo>
                    <a:pt x="1" y="381"/>
                    <a:pt x="1" y="447"/>
                    <a:pt x="1" y="514"/>
                  </a:cubicBezTo>
                  <a:cubicBezTo>
                    <a:pt x="25" y="563"/>
                    <a:pt x="85" y="594"/>
                    <a:pt x="142" y="594"/>
                  </a:cubicBezTo>
                  <a:cubicBezTo>
                    <a:pt x="163" y="594"/>
                    <a:pt x="183" y="590"/>
                    <a:pt x="201" y="581"/>
                  </a:cubicBezTo>
                  <a:cubicBezTo>
                    <a:pt x="682" y="372"/>
                    <a:pt x="1194" y="272"/>
                    <a:pt x="1707" y="272"/>
                  </a:cubicBezTo>
                  <a:cubicBezTo>
                    <a:pt x="2261" y="272"/>
                    <a:pt x="2817" y="389"/>
                    <a:pt x="3337" y="614"/>
                  </a:cubicBezTo>
                  <a:lnTo>
                    <a:pt x="3403" y="614"/>
                  </a:lnTo>
                  <a:cubicBezTo>
                    <a:pt x="3437" y="614"/>
                    <a:pt x="3503" y="581"/>
                    <a:pt x="3503" y="547"/>
                  </a:cubicBezTo>
                  <a:cubicBezTo>
                    <a:pt x="3537" y="481"/>
                    <a:pt x="3503" y="414"/>
                    <a:pt x="3437" y="381"/>
                  </a:cubicBezTo>
                  <a:cubicBezTo>
                    <a:pt x="2894" y="126"/>
                    <a:pt x="2316"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47;p48">
              <a:extLst>
                <a:ext uri="{FF2B5EF4-FFF2-40B4-BE49-F238E27FC236}">
                  <a16:creationId xmlns:a16="http://schemas.microsoft.com/office/drawing/2014/main" id="{30C83DF8-051E-4294-AEDA-C72C8C68E8C9}"/>
                </a:ext>
              </a:extLst>
            </p:cNvPr>
            <p:cNvSpPr/>
            <p:nvPr/>
          </p:nvSpPr>
          <p:spPr>
            <a:xfrm>
              <a:off x="4345775" y="3739400"/>
              <a:ext cx="90100" cy="15425"/>
            </a:xfrm>
            <a:custGeom>
              <a:avLst/>
              <a:gdLst/>
              <a:ahLst/>
              <a:cxnLst/>
              <a:rect l="l" t="t" r="r" b="b"/>
              <a:pathLst>
                <a:path w="3604" h="617" extrusionOk="0">
                  <a:moveTo>
                    <a:pt x="1891" y="1"/>
                  </a:moveTo>
                  <a:cubicBezTo>
                    <a:pt x="914" y="1"/>
                    <a:pt x="145" y="328"/>
                    <a:pt x="101" y="350"/>
                  </a:cubicBezTo>
                  <a:cubicBezTo>
                    <a:pt x="34" y="383"/>
                    <a:pt x="0" y="450"/>
                    <a:pt x="34" y="516"/>
                  </a:cubicBezTo>
                  <a:cubicBezTo>
                    <a:pt x="67" y="583"/>
                    <a:pt x="134" y="616"/>
                    <a:pt x="201" y="616"/>
                  </a:cubicBezTo>
                  <a:lnTo>
                    <a:pt x="234" y="616"/>
                  </a:lnTo>
                  <a:cubicBezTo>
                    <a:pt x="234" y="616"/>
                    <a:pt x="975" y="275"/>
                    <a:pt x="1914" y="275"/>
                  </a:cubicBezTo>
                  <a:cubicBezTo>
                    <a:pt x="2384" y="275"/>
                    <a:pt x="2903" y="361"/>
                    <a:pt x="3403" y="616"/>
                  </a:cubicBezTo>
                  <a:lnTo>
                    <a:pt x="3436" y="616"/>
                  </a:lnTo>
                  <a:cubicBezTo>
                    <a:pt x="3503" y="616"/>
                    <a:pt x="3536" y="583"/>
                    <a:pt x="3570" y="550"/>
                  </a:cubicBezTo>
                  <a:cubicBezTo>
                    <a:pt x="3603" y="483"/>
                    <a:pt x="3570" y="383"/>
                    <a:pt x="3503" y="350"/>
                  </a:cubicBezTo>
                  <a:cubicBezTo>
                    <a:pt x="2958" y="88"/>
                    <a:pt x="239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48;p48">
              <a:extLst>
                <a:ext uri="{FF2B5EF4-FFF2-40B4-BE49-F238E27FC236}">
                  <a16:creationId xmlns:a16="http://schemas.microsoft.com/office/drawing/2014/main" id="{AD5C286C-4DAB-4416-A291-C084C922DD00}"/>
                </a:ext>
              </a:extLst>
            </p:cNvPr>
            <p:cNvSpPr/>
            <p:nvPr/>
          </p:nvSpPr>
          <p:spPr>
            <a:xfrm>
              <a:off x="3970500" y="2335450"/>
              <a:ext cx="500400" cy="1452650"/>
            </a:xfrm>
            <a:custGeom>
              <a:avLst/>
              <a:gdLst/>
              <a:ahLst/>
              <a:cxnLst/>
              <a:rect l="l" t="t" r="r" b="b"/>
              <a:pathLst>
                <a:path w="20016" h="58106" extrusionOk="0">
                  <a:moveTo>
                    <a:pt x="16279" y="0"/>
                  </a:moveTo>
                  <a:lnTo>
                    <a:pt x="1202" y="3269"/>
                  </a:lnTo>
                  <a:cubicBezTo>
                    <a:pt x="134" y="10308"/>
                    <a:pt x="1" y="22583"/>
                    <a:pt x="134" y="29321"/>
                  </a:cubicBezTo>
                  <a:cubicBezTo>
                    <a:pt x="201" y="32757"/>
                    <a:pt x="601" y="52905"/>
                    <a:pt x="601" y="52905"/>
                  </a:cubicBezTo>
                  <a:cubicBezTo>
                    <a:pt x="1347" y="53706"/>
                    <a:pt x="2466" y="53941"/>
                    <a:pt x="3520" y="53941"/>
                  </a:cubicBezTo>
                  <a:cubicBezTo>
                    <a:pt x="5010" y="53941"/>
                    <a:pt x="6372" y="53472"/>
                    <a:pt x="6372" y="53472"/>
                  </a:cubicBezTo>
                  <a:cubicBezTo>
                    <a:pt x="6372" y="53472"/>
                    <a:pt x="7173" y="38928"/>
                    <a:pt x="7306" y="36093"/>
                  </a:cubicBezTo>
                  <a:cubicBezTo>
                    <a:pt x="7439" y="33624"/>
                    <a:pt x="7273" y="29855"/>
                    <a:pt x="7273" y="29855"/>
                  </a:cubicBezTo>
                  <a:lnTo>
                    <a:pt x="9007" y="16345"/>
                  </a:lnTo>
                  <a:cubicBezTo>
                    <a:pt x="9007" y="16345"/>
                    <a:pt x="10508" y="25485"/>
                    <a:pt x="11009" y="29688"/>
                  </a:cubicBezTo>
                  <a:cubicBezTo>
                    <a:pt x="11642" y="34525"/>
                    <a:pt x="14278" y="57141"/>
                    <a:pt x="14278" y="57141"/>
                  </a:cubicBezTo>
                  <a:cubicBezTo>
                    <a:pt x="15095" y="57874"/>
                    <a:pt x="16002" y="58106"/>
                    <a:pt x="16824" y="58106"/>
                  </a:cubicBezTo>
                  <a:cubicBezTo>
                    <a:pt x="18248" y="58106"/>
                    <a:pt x="19415" y="57408"/>
                    <a:pt x="19415" y="57408"/>
                  </a:cubicBezTo>
                  <a:cubicBezTo>
                    <a:pt x="19415" y="57408"/>
                    <a:pt x="20015" y="40930"/>
                    <a:pt x="19548" y="36060"/>
                  </a:cubicBezTo>
                  <a:cubicBezTo>
                    <a:pt x="19148" y="31957"/>
                    <a:pt x="18547" y="29822"/>
                    <a:pt x="18481" y="28888"/>
                  </a:cubicBezTo>
                  <a:cubicBezTo>
                    <a:pt x="18481" y="28888"/>
                    <a:pt x="18848" y="16079"/>
                    <a:pt x="18147" y="7139"/>
                  </a:cubicBezTo>
                  <a:cubicBezTo>
                    <a:pt x="17880" y="4670"/>
                    <a:pt x="17246" y="2269"/>
                    <a:pt x="16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49;p48">
              <a:extLst>
                <a:ext uri="{FF2B5EF4-FFF2-40B4-BE49-F238E27FC236}">
                  <a16:creationId xmlns:a16="http://schemas.microsoft.com/office/drawing/2014/main" id="{25FEF0B9-684A-4FE8-BD89-E5E87A757CD6}"/>
                </a:ext>
              </a:extLst>
            </p:cNvPr>
            <p:cNvSpPr/>
            <p:nvPr/>
          </p:nvSpPr>
          <p:spPr>
            <a:xfrm>
              <a:off x="4064750" y="2623975"/>
              <a:ext cx="130950" cy="417000"/>
            </a:xfrm>
            <a:custGeom>
              <a:avLst/>
              <a:gdLst/>
              <a:ahLst/>
              <a:cxnLst/>
              <a:rect l="l" t="t" r="r" b="b"/>
              <a:pathLst>
                <a:path w="5238" h="16680" extrusionOk="0">
                  <a:moveTo>
                    <a:pt x="0" y="1"/>
                  </a:moveTo>
                  <a:cubicBezTo>
                    <a:pt x="0" y="1"/>
                    <a:pt x="634" y="2069"/>
                    <a:pt x="3803" y="2336"/>
                  </a:cubicBezTo>
                  <a:lnTo>
                    <a:pt x="4236" y="5071"/>
                  </a:lnTo>
                  <a:lnTo>
                    <a:pt x="3703" y="16680"/>
                  </a:lnTo>
                  <a:lnTo>
                    <a:pt x="5237" y="4804"/>
                  </a:lnTo>
                  <a:lnTo>
                    <a:pt x="4770" y="1502"/>
                  </a:lnTo>
                  <a:cubicBezTo>
                    <a:pt x="4770" y="1502"/>
                    <a:pt x="4751" y="1502"/>
                    <a:pt x="4715" y="1502"/>
                  </a:cubicBezTo>
                  <a:cubicBezTo>
                    <a:pt x="4288" y="1502"/>
                    <a:pt x="1506" y="1446"/>
                    <a:pt x="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50;p48">
              <a:extLst>
                <a:ext uri="{FF2B5EF4-FFF2-40B4-BE49-F238E27FC236}">
                  <a16:creationId xmlns:a16="http://schemas.microsoft.com/office/drawing/2014/main" id="{2B6CB53A-7867-4CDD-9918-FBF982755281}"/>
                </a:ext>
              </a:extLst>
            </p:cNvPr>
            <p:cNvSpPr/>
            <p:nvPr/>
          </p:nvSpPr>
          <p:spPr>
            <a:xfrm>
              <a:off x="3875450" y="1903200"/>
              <a:ext cx="223500" cy="472275"/>
            </a:xfrm>
            <a:custGeom>
              <a:avLst/>
              <a:gdLst/>
              <a:ahLst/>
              <a:cxnLst/>
              <a:rect l="l" t="t" r="r" b="b"/>
              <a:pathLst>
                <a:path w="8940" h="18891" extrusionOk="0">
                  <a:moveTo>
                    <a:pt x="8468" y="0"/>
                  </a:moveTo>
                  <a:cubicBezTo>
                    <a:pt x="7142" y="0"/>
                    <a:pt x="5558" y="275"/>
                    <a:pt x="4637" y="1346"/>
                  </a:cubicBezTo>
                  <a:cubicBezTo>
                    <a:pt x="3402" y="2813"/>
                    <a:pt x="3069" y="3747"/>
                    <a:pt x="1968" y="8017"/>
                  </a:cubicBezTo>
                  <a:cubicBezTo>
                    <a:pt x="1234" y="10852"/>
                    <a:pt x="0" y="17157"/>
                    <a:pt x="1067" y="18191"/>
                  </a:cubicBezTo>
                  <a:cubicBezTo>
                    <a:pt x="1683" y="18768"/>
                    <a:pt x="2821" y="18890"/>
                    <a:pt x="3673" y="18890"/>
                  </a:cubicBezTo>
                  <a:cubicBezTo>
                    <a:pt x="4298" y="18890"/>
                    <a:pt x="4770" y="18825"/>
                    <a:pt x="4770" y="18825"/>
                  </a:cubicBezTo>
                  <a:lnTo>
                    <a:pt x="8940" y="11"/>
                  </a:lnTo>
                  <a:cubicBezTo>
                    <a:pt x="8787" y="4"/>
                    <a:pt x="8630" y="0"/>
                    <a:pt x="8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51;p48">
              <a:extLst>
                <a:ext uri="{FF2B5EF4-FFF2-40B4-BE49-F238E27FC236}">
                  <a16:creationId xmlns:a16="http://schemas.microsoft.com/office/drawing/2014/main" id="{141CE108-FAE3-4994-93B4-CD7A76D145A7}"/>
                </a:ext>
              </a:extLst>
            </p:cNvPr>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52;p48">
              <a:extLst>
                <a:ext uri="{FF2B5EF4-FFF2-40B4-BE49-F238E27FC236}">
                  <a16:creationId xmlns:a16="http://schemas.microsoft.com/office/drawing/2014/main" id="{3949C902-6F77-45FC-BEA6-5CC47F352923}"/>
                </a:ext>
              </a:extLst>
            </p:cNvPr>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53;p48">
              <a:extLst>
                <a:ext uri="{FF2B5EF4-FFF2-40B4-BE49-F238E27FC236}">
                  <a16:creationId xmlns:a16="http://schemas.microsoft.com/office/drawing/2014/main" id="{79DD7433-2A58-4F0F-B00B-246AE35EC72C}"/>
                </a:ext>
              </a:extLst>
            </p:cNvPr>
            <p:cNvSpPr/>
            <p:nvPr/>
          </p:nvSpPr>
          <p:spPr>
            <a:xfrm>
              <a:off x="3960500" y="1897625"/>
              <a:ext cx="496200" cy="711050"/>
            </a:xfrm>
            <a:custGeom>
              <a:avLst/>
              <a:gdLst/>
              <a:ahLst/>
              <a:cxnLst/>
              <a:rect l="l" t="t" r="r" b="b"/>
              <a:pathLst>
                <a:path w="19848" h="28442" extrusionOk="0">
                  <a:moveTo>
                    <a:pt x="12243" y="1"/>
                  </a:moveTo>
                  <a:lnTo>
                    <a:pt x="6005" y="134"/>
                  </a:lnTo>
                  <a:cubicBezTo>
                    <a:pt x="4337" y="201"/>
                    <a:pt x="2636" y="2069"/>
                    <a:pt x="1935" y="6739"/>
                  </a:cubicBezTo>
                  <a:cubicBezTo>
                    <a:pt x="901" y="13210"/>
                    <a:pt x="0" y="26220"/>
                    <a:pt x="0" y="26220"/>
                  </a:cubicBezTo>
                  <a:cubicBezTo>
                    <a:pt x="2413" y="27818"/>
                    <a:pt x="6115" y="28442"/>
                    <a:pt x="9647" y="28442"/>
                  </a:cubicBezTo>
                  <a:cubicBezTo>
                    <a:pt x="13928" y="28442"/>
                    <a:pt x="17960" y="27526"/>
                    <a:pt x="19147" y="26320"/>
                  </a:cubicBezTo>
                  <a:lnTo>
                    <a:pt x="17880" y="17413"/>
                  </a:lnTo>
                  <a:cubicBezTo>
                    <a:pt x="17880" y="17413"/>
                    <a:pt x="19681" y="7907"/>
                    <a:pt x="19581" y="3337"/>
                  </a:cubicBezTo>
                  <a:cubicBezTo>
                    <a:pt x="19581" y="2002"/>
                    <a:pt x="19848" y="1235"/>
                    <a:pt x="18747" y="801"/>
                  </a:cubicBezTo>
                  <a:cubicBezTo>
                    <a:pt x="17480" y="535"/>
                    <a:pt x="13844" y="134"/>
                    <a:pt x="1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54;p48">
              <a:extLst>
                <a:ext uri="{FF2B5EF4-FFF2-40B4-BE49-F238E27FC236}">
                  <a16:creationId xmlns:a16="http://schemas.microsoft.com/office/drawing/2014/main" id="{2E448B6D-559D-408F-BBFD-E5811A78C743}"/>
                </a:ext>
              </a:extLst>
            </p:cNvPr>
            <p:cNvSpPr/>
            <p:nvPr/>
          </p:nvSpPr>
          <p:spPr>
            <a:xfrm>
              <a:off x="4229025" y="2121125"/>
              <a:ext cx="113450" cy="25875"/>
            </a:xfrm>
            <a:custGeom>
              <a:avLst/>
              <a:gdLst/>
              <a:ahLst/>
              <a:cxnLst/>
              <a:rect l="l" t="t" r="r" b="b"/>
              <a:pathLst>
                <a:path w="4538" h="1035" extrusionOk="0">
                  <a:moveTo>
                    <a:pt x="34" y="1"/>
                  </a:moveTo>
                  <a:lnTo>
                    <a:pt x="0" y="835"/>
                  </a:lnTo>
                  <a:lnTo>
                    <a:pt x="4537" y="1035"/>
                  </a:lnTo>
                  <a:lnTo>
                    <a:pt x="4537" y="167"/>
                  </a:ln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55;p48">
              <a:extLst>
                <a:ext uri="{FF2B5EF4-FFF2-40B4-BE49-F238E27FC236}">
                  <a16:creationId xmlns:a16="http://schemas.microsoft.com/office/drawing/2014/main" id="{7561C895-4704-4FC5-A3E0-1F640B2A5659}"/>
                </a:ext>
              </a:extLst>
            </p:cNvPr>
            <p:cNvSpPr/>
            <p:nvPr/>
          </p:nvSpPr>
          <p:spPr>
            <a:xfrm>
              <a:off x="4266550" y="2090275"/>
              <a:ext cx="75925" cy="35050"/>
            </a:xfrm>
            <a:custGeom>
              <a:avLst/>
              <a:gdLst/>
              <a:ahLst/>
              <a:cxnLst/>
              <a:rect l="l" t="t" r="r" b="b"/>
              <a:pathLst>
                <a:path w="3037" h="1402" extrusionOk="0">
                  <a:moveTo>
                    <a:pt x="101" y="0"/>
                  </a:moveTo>
                  <a:lnTo>
                    <a:pt x="1" y="1268"/>
                  </a:lnTo>
                  <a:lnTo>
                    <a:pt x="2903" y="1401"/>
                  </a:lnTo>
                  <a:lnTo>
                    <a:pt x="3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56;p48">
              <a:extLst>
                <a:ext uri="{FF2B5EF4-FFF2-40B4-BE49-F238E27FC236}">
                  <a16:creationId xmlns:a16="http://schemas.microsoft.com/office/drawing/2014/main" id="{02F60999-0783-4308-BBCF-FF70767A6ABE}"/>
                </a:ext>
              </a:extLst>
            </p:cNvPr>
            <p:cNvSpPr/>
            <p:nvPr/>
          </p:nvSpPr>
          <p:spPr>
            <a:xfrm>
              <a:off x="4234850" y="2062550"/>
              <a:ext cx="22550" cy="59425"/>
            </a:xfrm>
            <a:custGeom>
              <a:avLst/>
              <a:gdLst/>
              <a:ahLst/>
              <a:cxnLst/>
              <a:rect l="l" t="t" r="r" b="b"/>
              <a:pathLst>
                <a:path w="902" h="2377" extrusionOk="0">
                  <a:moveTo>
                    <a:pt x="535" y="0"/>
                  </a:moveTo>
                  <a:cubicBezTo>
                    <a:pt x="476" y="0"/>
                    <a:pt x="418" y="25"/>
                    <a:pt x="368" y="75"/>
                  </a:cubicBezTo>
                  <a:cubicBezTo>
                    <a:pt x="234" y="142"/>
                    <a:pt x="101" y="876"/>
                    <a:pt x="1" y="2344"/>
                  </a:cubicBezTo>
                  <a:lnTo>
                    <a:pt x="902" y="2377"/>
                  </a:lnTo>
                  <a:cubicBezTo>
                    <a:pt x="902" y="943"/>
                    <a:pt x="802" y="209"/>
                    <a:pt x="701" y="75"/>
                  </a:cubicBezTo>
                  <a:cubicBezTo>
                    <a:pt x="651" y="25"/>
                    <a:pt x="593"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57;p48">
              <a:extLst>
                <a:ext uri="{FF2B5EF4-FFF2-40B4-BE49-F238E27FC236}">
                  <a16:creationId xmlns:a16="http://schemas.microsoft.com/office/drawing/2014/main" id="{114CA0DD-3C8F-4168-A042-589EC3B582E9}"/>
                </a:ext>
              </a:extLst>
            </p:cNvPr>
            <p:cNvSpPr/>
            <p:nvPr/>
          </p:nvSpPr>
          <p:spPr>
            <a:xfrm>
              <a:off x="4242375" y="2117800"/>
              <a:ext cx="10025" cy="40900"/>
            </a:xfrm>
            <a:custGeom>
              <a:avLst/>
              <a:gdLst/>
              <a:ahLst/>
              <a:cxnLst/>
              <a:rect l="l" t="t" r="r" b="b"/>
              <a:pathLst>
                <a:path w="401" h="1636" extrusionOk="0">
                  <a:moveTo>
                    <a:pt x="67" y="0"/>
                  </a:moveTo>
                  <a:cubicBezTo>
                    <a:pt x="67" y="567"/>
                    <a:pt x="0" y="1635"/>
                    <a:pt x="200" y="1635"/>
                  </a:cubicBezTo>
                  <a:cubicBezTo>
                    <a:pt x="203" y="1635"/>
                    <a:pt x="206" y="1635"/>
                    <a:pt x="209" y="1635"/>
                  </a:cubicBezTo>
                  <a:cubicBezTo>
                    <a:pt x="400" y="1635"/>
                    <a:pt x="400" y="591"/>
                    <a:pt x="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58;p48">
              <a:extLst>
                <a:ext uri="{FF2B5EF4-FFF2-40B4-BE49-F238E27FC236}">
                  <a16:creationId xmlns:a16="http://schemas.microsoft.com/office/drawing/2014/main" id="{22BFC0F6-08DC-4CAD-8C39-BCCF93B1FD49}"/>
                </a:ext>
              </a:extLst>
            </p:cNvPr>
            <p:cNvSpPr/>
            <p:nvPr/>
          </p:nvSpPr>
          <p:spPr>
            <a:xfrm>
              <a:off x="4128950" y="1897625"/>
              <a:ext cx="200175" cy="138475"/>
            </a:xfrm>
            <a:custGeom>
              <a:avLst/>
              <a:gdLst/>
              <a:ahLst/>
              <a:cxnLst/>
              <a:rect l="l" t="t" r="r" b="b"/>
              <a:pathLst>
                <a:path w="8007" h="5539" extrusionOk="0">
                  <a:moveTo>
                    <a:pt x="5505" y="1"/>
                  </a:moveTo>
                  <a:lnTo>
                    <a:pt x="1201" y="101"/>
                  </a:lnTo>
                  <a:cubicBezTo>
                    <a:pt x="601" y="1368"/>
                    <a:pt x="1" y="3237"/>
                    <a:pt x="1101" y="5538"/>
                  </a:cubicBezTo>
                  <a:cubicBezTo>
                    <a:pt x="2836" y="4971"/>
                    <a:pt x="4437" y="4070"/>
                    <a:pt x="5805" y="2870"/>
                  </a:cubicBezTo>
                  <a:cubicBezTo>
                    <a:pt x="7239" y="1569"/>
                    <a:pt x="7806" y="801"/>
                    <a:pt x="8006" y="268"/>
                  </a:cubicBezTo>
                  <a:cubicBezTo>
                    <a:pt x="7039" y="134"/>
                    <a:pt x="6138" y="34"/>
                    <a:pt x="5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259;p48">
              <a:extLst>
                <a:ext uri="{FF2B5EF4-FFF2-40B4-BE49-F238E27FC236}">
                  <a16:creationId xmlns:a16="http://schemas.microsoft.com/office/drawing/2014/main" id="{B56D2EE0-E053-491D-9483-E0540D5AFEAA}"/>
                </a:ext>
              </a:extLst>
            </p:cNvPr>
            <p:cNvSpPr/>
            <p:nvPr/>
          </p:nvSpPr>
          <p:spPr>
            <a:xfrm>
              <a:off x="4268225" y="1558225"/>
              <a:ext cx="105100" cy="269375"/>
            </a:xfrm>
            <a:custGeom>
              <a:avLst/>
              <a:gdLst/>
              <a:ahLst/>
              <a:cxnLst/>
              <a:rect l="l" t="t" r="r" b="b"/>
              <a:pathLst>
                <a:path w="4204" h="10775" extrusionOk="0">
                  <a:moveTo>
                    <a:pt x="2068" y="0"/>
                  </a:moveTo>
                  <a:lnTo>
                    <a:pt x="334" y="1401"/>
                  </a:lnTo>
                  <a:cubicBezTo>
                    <a:pt x="334" y="1401"/>
                    <a:pt x="0" y="2069"/>
                    <a:pt x="200" y="3703"/>
                  </a:cubicBezTo>
                  <a:cubicBezTo>
                    <a:pt x="367" y="4971"/>
                    <a:pt x="1535" y="6472"/>
                    <a:pt x="1535" y="6472"/>
                  </a:cubicBezTo>
                  <a:lnTo>
                    <a:pt x="1501" y="8240"/>
                  </a:lnTo>
                  <a:lnTo>
                    <a:pt x="1501" y="10775"/>
                  </a:lnTo>
                  <a:cubicBezTo>
                    <a:pt x="1902" y="10641"/>
                    <a:pt x="2202" y="10341"/>
                    <a:pt x="2402" y="9974"/>
                  </a:cubicBezTo>
                  <a:cubicBezTo>
                    <a:pt x="2969" y="8673"/>
                    <a:pt x="3369" y="7339"/>
                    <a:pt x="3636" y="5938"/>
                  </a:cubicBezTo>
                  <a:cubicBezTo>
                    <a:pt x="4103" y="3803"/>
                    <a:pt x="4203" y="1835"/>
                    <a:pt x="3770" y="1035"/>
                  </a:cubicBezTo>
                  <a:cubicBezTo>
                    <a:pt x="3303" y="134"/>
                    <a:pt x="2068" y="0"/>
                    <a:pt x="2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260;p48">
              <a:extLst>
                <a:ext uri="{FF2B5EF4-FFF2-40B4-BE49-F238E27FC236}">
                  <a16:creationId xmlns:a16="http://schemas.microsoft.com/office/drawing/2014/main" id="{DEA4E122-FBBD-42D8-B08D-81697B53A176}"/>
                </a:ext>
              </a:extLst>
            </p:cNvPr>
            <p:cNvSpPr/>
            <p:nvPr/>
          </p:nvSpPr>
          <p:spPr>
            <a:xfrm>
              <a:off x="4042225" y="1515650"/>
              <a:ext cx="239350" cy="236100"/>
            </a:xfrm>
            <a:custGeom>
              <a:avLst/>
              <a:gdLst/>
              <a:ahLst/>
              <a:cxnLst/>
              <a:rect l="l" t="t" r="r" b="b"/>
              <a:pathLst>
                <a:path w="9574" h="9444" extrusionOk="0">
                  <a:moveTo>
                    <a:pt x="4793" y="1"/>
                  </a:moveTo>
                  <a:cubicBezTo>
                    <a:pt x="4752" y="1"/>
                    <a:pt x="4711" y="1"/>
                    <a:pt x="4670" y="2"/>
                  </a:cubicBezTo>
                  <a:cubicBezTo>
                    <a:pt x="2069" y="69"/>
                    <a:pt x="0" y="2271"/>
                    <a:pt x="67" y="4872"/>
                  </a:cubicBezTo>
                  <a:cubicBezTo>
                    <a:pt x="133" y="7433"/>
                    <a:pt x="2266" y="9444"/>
                    <a:pt x="4813" y="9444"/>
                  </a:cubicBezTo>
                  <a:cubicBezTo>
                    <a:pt x="4854" y="9444"/>
                    <a:pt x="4896" y="9443"/>
                    <a:pt x="4937" y="9442"/>
                  </a:cubicBezTo>
                  <a:cubicBezTo>
                    <a:pt x="7539" y="9376"/>
                    <a:pt x="9574" y="7207"/>
                    <a:pt x="9507" y="4606"/>
                  </a:cubicBezTo>
                  <a:cubicBezTo>
                    <a:pt x="9442" y="2045"/>
                    <a:pt x="7340" y="1"/>
                    <a:pt x="4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61;p48">
              <a:extLst>
                <a:ext uri="{FF2B5EF4-FFF2-40B4-BE49-F238E27FC236}">
                  <a16:creationId xmlns:a16="http://schemas.microsoft.com/office/drawing/2014/main" id="{92B3C520-3751-4D81-9C38-8FEC32B84739}"/>
                </a:ext>
              </a:extLst>
            </p:cNvPr>
            <p:cNvSpPr/>
            <p:nvPr/>
          </p:nvSpPr>
          <p:spPr>
            <a:xfrm>
              <a:off x="4050575" y="1528700"/>
              <a:ext cx="348600" cy="479875"/>
            </a:xfrm>
            <a:custGeom>
              <a:avLst/>
              <a:gdLst/>
              <a:ahLst/>
              <a:cxnLst/>
              <a:rect l="l" t="t" r="r" b="b"/>
              <a:pathLst>
                <a:path w="13944" h="19195" extrusionOk="0">
                  <a:moveTo>
                    <a:pt x="4895" y="0"/>
                  </a:moveTo>
                  <a:cubicBezTo>
                    <a:pt x="2752" y="0"/>
                    <a:pt x="724" y="1031"/>
                    <a:pt x="434" y="3683"/>
                  </a:cubicBezTo>
                  <a:cubicBezTo>
                    <a:pt x="0" y="7586"/>
                    <a:pt x="234" y="9187"/>
                    <a:pt x="801" y="11155"/>
                  </a:cubicBezTo>
                  <a:cubicBezTo>
                    <a:pt x="1134" y="12389"/>
                    <a:pt x="1868" y="13257"/>
                    <a:pt x="3002" y="13424"/>
                  </a:cubicBezTo>
                  <a:cubicBezTo>
                    <a:pt x="3177" y="13432"/>
                    <a:pt x="3352" y="13436"/>
                    <a:pt x="3528" y="13436"/>
                  </a:cubicBezTo>
                  <a:cubicBezTo>
                    <a:pt x="4053" y="13436"/>
                    <a:pt x="4578" y="13399"/>
                    <a:pt x="5104" y="13323"/>
                  </a:cubicBezTo>
                  <a:lnTo>
                    <a:pt x="5104" y="14991"/>
                  </a:lnTo>
                  <a:cubicBezTo>
                    <a:pt x="4370" y="16259"/>
                    <a:pt x="4236" y="17793"/>
                    <a:pt x="4737" y="19194"/>
                  </a:cubicBezTo>
                  <a:cubicBezTo>
                    <a:pt x="6872" y="18494"/>
                    <a:pt x="9073" y="16659"/>
                    <a:pt x="10141" y="15292"/>
                  </a:cubicBezTo>
                  <a:lnTo>
                    <a:pt x="10207" y="9554"/>
                  </a:lnTo>
                  <a:cubicBezTo>
                    <a:pt x="10207" y="9554"/>
                    <a:pt x="10355" y="10165"/>
                    <a:pt x="11202" y="10165"/>
                  </a:cubicBezTo>
                  <a:cubicBezTo>
                    <a:pt x="11421" y="10165"/>
                    <a:pt x="11686" y="10124"/>
                    <a:pt x="12009" y="10021"/>
                  </a:cubicBezTo>
                  <a:cubicBezTo>
                    <a:pt x="12876" y="9754"/>
                    <a:pt x="13943" y="8086"/>
                    <a:pt x="13376" y="6919"/>
                  </a:cubicBezTo>
                  <a:cubicBezTo>
                    <a:pt x="13092" y="6349"/>
                    <a:pt x="12687" y="6163"/>
                    <a:pt x="12304" y="6163"/>
                  </a:cubicBezTo>
                  <a:cubicBezTo>
                    <a:pt x="11880" y="6163"/>
                    <a:pt x="11484" y="6392"/>
                    <a:pt x="11308" y="6585"/>
                  </a:cubicBezTo>
                  <a:cubicBezTo>
                    <a:pt x="11016" y="6907"/>
                    <a:pt x="10672" y="7383"/>
                    <a:pt x="10389" y="7383"/>
                  </a:cubicBezTo>
                  <a:cubicBezTo>
                    <a:pt x="10350" y="7383"/>
                    <a:pt x="10311" y="7373"/>
                    <a:pt x="10274" y="7353"/>
                  </a:cubicBezTo>
                  <a:cubicBezTo>
                    <a:pt x="9073" y="6052"/>
                    <a:pt x="8606" y="4284"/>
                    <a:pt x="9006" y="2582"/>
                  </a:cubicBezTo>
                  <a:cubicBezTo>
                    <a:pt x="8740" y="2015"/>
                    <a:pt x="9140" y="1348"/>
                    <a:pt x="8573" y="1015"/>
                  </a:cubicBezTo>
                  <a:cubicBezTo>
                    <a:pt x="7550" y="383"/>
                    <a:pt x="6201" y="0"/>
                    <a:pt x="4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62;p48">
              <a:extLst>
                <a:ext uri="{FF2B5EF4-FFF2-40B4-BE49-F238E27FC236}">
                  <a16:creationId xmlns:a16="http://schemas.microsoft.com/office/drawing/2014/main" id="{49757CF5-5127-403D-B483-FDE335781A25}"/>
                </a:ext>
              </a:extLst>
            </p:cNvPr>
            <p:cNvSpPr/>
            <p:nvPr/>
          </p:nvSpPr>
          <p:spPr>
            <a:xfrm>
              <a:off x="4178150" y="1805900"/>
              <a:ext cx="115950" cy="72575"/>
            </a:xfrm>
            <a:custGeom>
              <a:avLst/>
              <a:gdLst/>
              <a:ahLst/>
              <a:cxnLst/>
              <a:rect l="l" t="t" r="r" b="b"/>
              <a:pathLst>
                <a:path w="4638" h="2903" extrusionOk="0">
                  <a:moveTo>
                    <a:pt x="4637" y="1"/>
                  </a:moveTo>
                  <a:lnTo>
                    <a:pt x="4637" y="1"/>
                  </a:lnTo>
                  <a:cubicBezTo>
                    <a:pt x="4370" y="501"/>
                    <a:pt x="3937" y="935"/>
                    <a:pt x="3403" y="1235"/>
                  </a:cubicBezTo>
                  <a:cubicBezTo>
                    <a:pt x="2536" y="1702"/>
                    <a:pt x="1" y="2235"/>
                    <a:pt x="1" y="2235"/>
                  </a:cubicBezTo>
                  <a:lnTo>
                    <a:pt x="1" y="2903"/>
                  </a:lnTo>
                  <a:cubicBezTo>
                    <a:pt x="1" y="2903"/>
                    <a:pt x="3303" y="2269"/>
                    <a:pt x="3937" y="1435"/>
                  </a:cubicBezTo>
                  <a:cubicBezTo>
                    <a:pt x="4270" y="1001"/>
                    <a:pt x="4504" y="501"/>
                    <a:pt x="46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63;p48">
              <a:extLst>
                <a:ext uri="{FF2B5EF4-FFF2-40B4-BE49-F238E27FC236}">
                  <a16:creationId xmlns:a16="http://schemas.microsoft.com/office/drawing/2014/main" id="{248696E6-E358-4527-81BE-81991FD19AF3}"/>
                </a:ext>
              </a:extLst>
            </p:cNvPr>
            <p:cNvSpPr/>
            <p:nvPr/>
          </p:nvSpPr>
          <p:spPr>
            <a:xfrm>
              <a:off x="4191500" y="1684150"/>
              <a:ext cx="25875" cy="25125"/>
            </a:xfrm>
            <a:custGeom>
              <a:avLst/>
              <a:gdLst/>
              <a:ahLst/>
              <a:cxnLst/>
              <a:rect l="l" t="t" r="r" b="b"/>
              <a:pathLst>
                <a:path w="1035" h="1005" extrusionOk="0">
                  <a:moveTo>
                    <a:pt x="501" y="0"/>
                  </a:moveTo>
                  <a:cubicBezTo>
                    <a:pt x="234" y="0"/>
                    <a:pt x="0" y="234"/>
                    <a:pt x="0" y="534"/>
                  </a:cubicBezTo>
                  <a:cubicBezTo>
                    <a:pt x="32" y="784"/>
                    <a:pt x="238" y="1004"/>
                    <a:pt x="483" y="1004"/>
                  </a:cubicBezTo>
                  <a:cubicBezTo>
                    <a:pt x="500" y="1004"/>
                    <a:pt x="517" y="1003"/>
                    <a:pt x="534" y="1001"/>
                  </a:cubicBezTo>
                  <a:cubicBezTo>
                    <a:pt x="834" y="1001"/>
                    <a:pt x="1034" y="734"/>
                    <a:pt x="1034" y="467"/>
                  </a:cubicBezTo>
                  <a:cubicBezTo>
                    <a:pt x="1001" y="201"/>
                    <a:pt x="768"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64;p48">
              <a:extLst>
                <a:ext uri="{FF2B5EF4-FFF2-40B4-BE49-F238E27FC236}">
                  <a16:creationId xmlns:a16="http://schemas.microsoft.com/office/drawing/2014/main" id="{CE5A98F2-BD12-4370-B368-26ADF711EF44}"/>
                </a:ext>
              </a:extLst>
            </p:cNvPr>
            <p:cNvSpPr/>
            <p:nvPr/>
          </p:nvSpPr>
          <p:spPr>
            <a:xfrm>
              <a:off x="4204850" y="1640450"/>
              <a:ext cx="31700" cy="23700"/>
            </a:xfrm>
            <a:custGeom>
              <a:avLst/>
              <a:gdLst/>
              <a:ahLst/>
              <a:cxnLst/>
              <a:rect l="l" t="t" r="r" b="b"/>
              <a:pathLst>
                <a:path w="1268" h="948" extrusionOk="0">
                  <a:moveTo>
                    <a:pt x="530" y="0"/>
                  </a:moveTo>
                  <a:cubicBezTo>
                    <a:pt x="320" y="0"/>
                    <a:pt x="123" y="112"/>
                    <a:pt x="33" y="314"/>
                  </a:cubicBezTo>
                  <a:cubicBezTo>
                    <a:pt x="0" y="347"/>
                    <a:pt x="0" y="347"/>
                    <a:pt x="0" y="347"/>
                  </a:cubicBezTo>
                  <a:lnTo>
                    <a:pt x="1101" y="948"/>
                  </a:lnTo>
                  <a:cubicBezTo>
                    <a:pt x="1268" y="614"/>
                    <a:pt x="1134" y="247"/>
                    <a:pt x="834" y="81"/>
                  </a:cubicBezTo>
                  <a:cubicBezTo>
                    <a:pt x="736" y="26"/>
                    <a:pt x="631"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65;p48">
              <a:extLst>
                <a:ext uri="{FF2B5EF4-FFF2-40B4-BE49-F238E27FC236}">
                  <a16:creationId xmlns:a16="http://schemas.microsoft.com/office/drawing/2014/main" id="{D5756188-40A0-4DB7-B6A3-26348391F66A}"/>
                </a:ext>
              </a:extLst>
            </p:cNvPr>
            <p:cNvSpPr/>
            <p:nvPr/>
          </p:nvSpPr>
          <p:spPr>
            <a:xfrm>
              <a:off x="4151475" y="1775050"/>
              <a:ext cx="45875" cy="31300"/>
            </a:xfrm>
            <a:custGeom>
              <a:avLst/>
              <a:gdLst/>
              <a:ahLst/>
              <a:cxnLst/>
              <a:rect l="l" t="t" r="r" b="b"/>
              <a:pathLst>
                <a:path w="1835" h="1252" extrusionOk="0">
                  <a:moveTo>
                    <a:pt x="1668" y="0"/>
                  </a:moveTo>
                  <a:lnTo>
                    <a:pt x="0" y="634"/>
                  </a:lnTo>
                  <a:cubicBezTo>
                    <a:pt x="107" y="1006"/>
                    <a:pt x="446" y="1251"/>
                    <a:pt x="815" y="1251"/>
                  </a:cubicBezTo>
                  <a:cubicBezTo>
                    <a:pt x="910" y="1251"/>
                    <a:pt x="1006" y="1235"/>
                    <a:pt x="1101" y="1201"/>
                  </a:cubicBezTo>
                  <a:lnTo>
                    <a:pt x="1134" y="1201"/>
                  </a:lnTo>
                  <a:cubicBezTo>
                    <a:pt x="1601" y="1001"/>
                    <a:pt x="1835" y="467"/>
                    <a:pt x="1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66;p48">
              <a:extLst>
                <a:ext uri="{FF2B5EF4-FFF2-40B4-BE49-F238E27FC236}">
                  <a16:creationId xmlns:a16="http://schemas.microsoft.com/office/drawing/2014/main" id="{3BD3F0F4-4595-4E52-B7C8-C4C7C624F66B}"/>
                </a:ext>
              </a:extLst>
            </p:cNvPr>
            <p:cNvSpPr/>
            <p:nvPr/>
          </p:nvSpPr>
          <p:spPr>
            <a:xfrm>
              <a:off x="4073075" y="1635375"/>
              <a:ext cx="30050" cy="25450"/>
            </a:xfrm>
            <a:custGeom>
              <a:avLst/>
              <a:gdLst/>
              <a:ahLst/>
              <a:cxnLst/>
              <a:rect l="l" t="t" r="r" b="b"/>
              <a:pathLst>
                <a:path w="1202" h="1018" extrusionOk="0">
                  <a:moveTo>
                    <a:pt x="706" y="0"/>
                  </a:moveTo>
                  <a:cubicBezTo>
                    <a:pt x="581" y="0"/>
                    <a:pt x="453" y="38"/>
                    <a:pt x="334" y="117"/>
                  </a:cubicBezTo>
                  <a:cubicBezTo>
                    <a:pt x="67" y="350"/>
                    <a:pt x="1" y="751"/>
                    <a:pt x="201" y="1017"/>
                  </a:cubicBezTo>
                  <a:lnTo>
                    <a:pt x="1202" y="250"/>
                  </a:lnTo>
                  <a:cubicBezTo>
                    <a:pt x="1080" y="89"/>
                    <a:pt x="898"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67;p48">
              <a:extLst>
                <a:ext uri="{FF2B5EF4-FFF2-40B4-BE49-F238E27FC236}">
                  <a16:creationId xmlns:a16="http://schemas.microsoft.com/office/drawing/2014/main" id="{1DB0FCFF-33CC-41EB-BBDF-682D1F9AFFA1}"/>
                </a:ext>
              </a:extLst>
            </p:cNvPr>
            <p:cNvSpPr/>
            <p:nvPr/>
          </p:nvSpPr>
          <p:spPr>
            <a:xfrm>
              <a:off x="4085600" y="1681650"/>
              <a:ext cx="25875" cy="25125"/>
            </a:xfrm>
            <a:custGeom>
              <a:avLst/>
              <a:gdLst/>
              <a:ahLst/>
              <a:cxnLst/>
              <a:rect l="l" t="t" r="r" b="b"/>
              <a:pathLst>
                <a:path w="1035" h="1005" extrusionOk="0">
                  <a:moveTo>
                    <a:pt x="534" y="0"/>
                  </a:moveTo>
                  <a:cubicBezTo>
                    <a:pt x="234" y="0"/>
                    <a:pt x="0" y="234"/>
                    <a:pt x="33" y="534"/>
                  </a:cubicBezTo>
                  <a:cubicBezTo>
                    <a:pt x="33" y="784"/>
                    <a:pt x="238" y="1004"/>
                    <a:pt x="510" y="1004"/>
                  </a:cubicBezTo>
                  <a:cubicBezTo>
                    <a:pt x="529" y="1004"/>
                    <a:pt x="548" y="1003"/>
                    <a:pt x="567" y="1001"/>
                  </a:cubicBezTo>
                  <a:cubicBezTo>
                    <a:pt x="834" y="1001"/>
                    <a:pt x="1034" y="768"/>
                    <a:pt x="1034" y="467"/>
                  </a:cubicBezTo>
                  <a:cubicBezTo>
                    <a:pt x="1034" y="200"/>
                    <a:pt x="801"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68;p48">
              <a:extLst>
                <a:ext uri="{FF2B5EF4-FFF2-40B4-BE49-F238E27FC236}">
                  <a16:creationId xmlns:a16="http://schemas.microsoft.com/office/drawing/2014/main" id="{3D065C6F-9E04-48AD-91CA-905CB2DBD45F}"/>
                </a:ext>
              </a:extLst>
            </p:cNvPr>
            <p:cNvSpPr/>
            <p:nvPr/>
          </p:nvSpPr>
          <p:spPr>
            <a:xfrm>
              <a:off x="4107275" y="1681650"/>
              <a:ext cx="43375" cy="76750"/>
            </a:xfrm>
            <a:custGeom>
              <a:avLst/>
              <a:gdLst/>
              <a:ahLst/>
              <a:cxnLst/>
              <a:rect l="l" t="t" r="r" b="b"/>
              <a:pathLst>
                <a:path w="1735" h="3070" extrusionOk="0">
                  <a:moveTo>
                    <a:pt x="1735" y="0"/>
                  </a:moveTo>
                  <a:lnTo>
                    <a:pt x="0" y="2535"/>
                  </a:lnTo>
                  <a:lnTo>
                    <a:pt x="1601" y="3069"/>
                  </a:lnTo>
                  <a:lnTo>
                    <a:pt x="1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69;p48">
              <a:extLst>
                <a:ext uri="{FF2B5EF4-FFF2-40B4-BE49-F238E27FC236}">
                  <a16:creationId xmlns:a16="http://schemas.microsoft.com/office/drawing/2014/main" id="{E7C38A7A-9F21-4652-B6DF-252775930F95}"/>
                </a:ext>
              </a:extLst>
            </p:cNvPr>
            <p:cNvSpPr/>
            <p:nvPr/>
          </p:nvSpPr>
          <p:spPr>
            <a:xfrm>
              <a:off x="4038900" y="1461100"/>
              <a:ext cx="295225" cy="150125"/>
            </a:xfrm>
            <a:custGeom>
              <a:avLst/>
              <a:gdLst/>
              <a:ahLst/>
              <a:cxnLst/>
              <a:rect l="l" t="t" r="r" b="b"/>
              <a:pathLst>
                <a:path w="11809" h="6005" extrusionOk="0">
                  <a:moveTo>
                    <a:pt x="2094" y="1"/>
                  </a:moveTo>
                  <a:cubicBezTo>
                    <a:pt x="2063" y="1"/>
                    <a:pt x="2032" y="6"/>
                    <a:pt x="2001" y="16"/>
                  </a:cubicBezTo>
                  <a:cubicBezTo>
                    <a:pt x="1635" y="83"/>
                    <a:pt x="1568" y="750"/>
                    <a:pt x="1534" y="1050"/>
                  </a:cubicBezTo>
                  <a:cubicBezTo>
                    <a:pt x="1468" y="1517"/>
                    <a:pt x="1468" y="1984"/>
                    <a:pt x="1601" y="2451"/>
                  </a:cubicBezTo>
                  <a:cubicBezTo>
                    <a:pt x="1234" y="2251"/>
                    <a:pt x="867" y="2051"/>
                    <a:pt x="534" y="1784"/>
                  </a:cubicBezTo>
                  <a:cubicBezTo>
                    <a:pt x="500" y="1751"/>
                    <a:pt x="434" y="1717"/>
                    <a:pt x="367" y="1717"/>
                  </a:cubicBezTo>
                  <a:cubicBezTo>
                    <a:pt x="300" y="1717"/>
                    <a:pt x="234" y="1784"/>
                    <a:pt x="200" y="1851"/>
                  </a:cubicBezTo>
                  <a:cubicBezTo>
                    <a:pt x="200" y="1884"/>
                    <a:pt x="200" y="1884"/>
                    <a:pt x="200" y="1884"/>
                  </a:cubicBezTo>
                  <a:cubicBezTo>
                    <a:pt x="67" y="2251"/>
                    <a:pt x="0" y="2651"/>
                    <a:pt x="67" y="3018"/>
                  </a:cubicBezTo>
                  <a:cubicBezTo>
                    <a:pt x="133" y="3519"/>
                    <a:pt x="367" y="3952"/>
                    <a:pt x="667" y="4319"/>
                  </a:cubicBezTo>
                  <a:cubicBezTo>
                    <a:pt x="1745" y="5610"/>
                    <a:pt x="3208" y="6004"/>
                    <a:pt x="4752" y="6004"/>
                  </a:cubicBezTo>
                  <a:cubicBezTo>
                    <a:pt x="6361" y="6004"/>
                    <a:pt x="8060" y="5576"/>
                    <a:pt x="9507" y="5286"/>
                  </a:cubicBezTo>
                  <a:cubicBezTo>
                    <a:pt x="10107" y="5186"/>
                    <a:pt x="10708" y="4953"/>
                    <a:pt x="11208" y="4586"/>
                  </a:cubicBezTo>
                  <a:cubicBezTo>
                    <a:pt x="11808" y="4119"/>
                    <a:pt x="11708" y="3452"/>
                    <a:pt x="11408" y="2818"/>
                  </a:cubicBezTo>
                  <a:cubicBezTo>
                    <a:pt x="10741" y="1450"/>
                    <a:pt x="8973" y="917"/>
                    <a:pt x="7539" y="917"/>
                  </a:cubicBezTo>
                  <a:cubicBezTo>
                    <a:pt x="7496" y="916"/>
                    <a:pt x="7454" y="915"/>
                    <a:pt x="7411" y="915"/>
                  </a:cubicBezTo>
                  <a:cubicBezTo>
                    <a:pt x="6589" y="915"/>
                    <a:pt x="5738" y="1063"/>
                    <a:pt x="4915" y="1063"/>
                  </a:cubicBezTo>
                  <a:cubicBezTo>
                    <a:pt x="4073" y="1063"/>
                    <a:pt x="3259" y="908"/>
                    <a:pt x="2535" y="283"/>
                  </a:cubicBezTo>
                  <a:cubicBezTo>
                    <a:pt x="2422" y="142"/>
                    <a:pt x="2262" y="1"/>
                    <a:pt x="2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70;p48">
              <a:extLst>
                <a:ext uri="{FF2B5EF4-FFF2-40B4-BE49-F238E27FC236}">
                  <a16:creationId xmlns:a16="http://schemas.microsoft.com/office/drawing/2014/main" id="{F4827F16-ED5F-4864-9C4B-C79F3EC174A0}"/>
                </a:ext>
              </a:extLst>
            </p:cNvPr>
            <p:cNvSpPr/>
            <p:nvPr/>
          </p:nvSpPr>
          <p:spPr>
            <a:xfrm>
              <a:off x="4037225" y="1508200"/>
              <a:ext cx="239350" cy="103125"/>
            </a:xfrm>
            <a:custGeom>
              <a:avLst/>
              <a:gdLst/>
              <a:ahLst/>
              <a:cxnLst/>
              <a:rect l="l" t="t" r="r" b="b"/>
              <a:pathLst>
                <a:path w="9574" h="4125" extrusionOk="0">
                  <a:moveTo>
                    <a:pt x="301" y="0"/>
                  </a:moveTo>
                  <a:cubicBezTo>
                    <a:pt x="134" y="367"/>
                    <a:pt x="67" y="767"/>
                    <a:pt x="134" y="1168"/>
                  </a:cubicBezTo>
                  <a:cubicBezTo>
                    <a:pt x="234" y="1668"/>
                    <a:pt x="434" y="2102"/>
                    <a:pt x="768" y="2468"/>
                  </a:cubicBezTo>
                  <a:cubicBezTo>
                    <a:pt x="1824" y="3736"/>
                    <a:pt x="3267" y="4125"/>
                    <a:pt x="4798" y="4125"/>
                  </a:cubicBezTo>
                  <a:cubicBezTo>
                    <a:pt x="6411" y="4125"/>
                    <a:pt x="8119" y="3693"/>
                    <a:pt x="9574" y="3402"/>
                  </a:cubicBezTo>
                  <a:cubicBezTo>
                    <a:pt x="9016" y="3096"/>
                    <a:pt x="8366" y="2952"/>
                    <a:pt x="7739" y="2952"/>
                  </a:cubicBezTo>
                  <a:cubicBezTo>
                    <a:pt x="7615" y="2952"/>
                    <a:pt x="7493" y="2958"/>
                    <a:pt x="7372" y="2969"/>
                  </a:cubicBezTo>
                  <a:cubicBezTo>
                    <a:pt x="6632" y="3047"/>
                    <a:pt x="5540" y="3238"/>
                    <a:pt x="4401" y="3238"/>
                  </a:cubicBezTo>
                  <a:cubicBezTo>
                    <a:pt x="3588" y="3238"/>
                    <a:pt x="2752" y="3141"/>
                    <a:pt x="2002" y="2835"/>
                  </a:cubicBezTo>
                  <a:cubicBezTo>
                    <a:pt x="167" y="2102"/>
                    <a:pt x="0" y="801"/>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71;p48">
              <a:extLst>
                <a:ext uri="{FF2B5EF4-FFF2-40B4-BE49-F238E27FC236}">
                  <a16:creationId xmlns:a16="http://schemas.microsoft.com/office/drawing/2014/main" id="{199B1AA9-1651-4151-B8C4-DAB2A9860EF2}"/>
                </a:ext>
              </a:extLst>
            </p:cNvPr>
            <p:cNvSpPr/>
            <p:nvPr/>
          </p:nvSpPr>
          <p:spPr>
            <a:xfrm>
              <a:off x="3958000" y="1915150"/>
              <a:ext cx="577925" cy="505625"/>
            </a:xfrm>
            <a:custGeom>
              <a:avLst/>
              <a:gdLst/>
              <a:ahLst/>
              <a:cxnLst/>
              <a:rect l="l" t="t" r="r" b="b"/>
              <a:pathLst>
                <a:path w="23117" h="20225" extrusionOk="0">
                  <a:moveTo>
                    <a:pt x="18280" y="0"/>
                  </a:moveTo>
                  <a:cubicBezTo>
                    <a:pt x="17613" y="434"/>
                    <a:pt x="16045" y="3336"/>
                    <a:pt x="16746" y="8106"/>
                  </a:cubicBezTo>
                  <a:lnTo>
                    <a:pt x="17379" y="14077"/>
                  </a:lnTo>
                  <a:cubicBezTo>
                    <a:pt x="17379" y="14077"/>
                    <a:pt x="15678" y="13977"/>
                    <a:pt x="13677" y="13910"/>
                  </a:cubicBezTo>
                  <a:cubicBezTo>
                    <a:pt x="13652" y="13909"/>
                    <a:pt x="13627" y="13908"/>
                    <a:pt x="13601" y="13908"/>
                  </a:cubicBezTo>
                  <a:cubicBezTo>
                    <a:pt x="12563" y="13908"/>
                    <a:pt x="10486" y="15147"/>
                    <a:pt x="9388" y="15147"/>
                  </a:cubicBezTo>
                  <a:cubicBezTo>
                    <a:pt x="9360" y="15147"/>
                    <a:pt x="9333" y="15146"/>
                    <a:pt x="9307" y="15145"/>
                  </a:cubicBezTo>
                  <a:cubicBezTo>
                    <a:pt x="8206" y="15078"/>
                    <a:pt x="7139" y="14878"/>
                    <a:pt x="6071" y="14744"/>
                  </a:cubicBezTo>
                  <a:cubicBezTo>
                    <a:pt x="5338" y="14627"/>
                    <a:pt x="4604" y="14569"/>
                    <a:pt x="3870" y="14569"/>
                  </a:cubicBezTo>
                  <a:cubicBezTo>
                    <a:pt x="3136" y="14569"/>
                    <a:pt x="2402" y="14627"/>
                    <a:pt x="1668" y="14744"/>
                  </a:cubicBezTo>
                  <a:cubicBezTo>
                    <a:pt x="1335" y="14778"/>
                    <a:pt x="1001" y="14878"/>
                    <a:pt x="701" y="15011"/>
                  </a:cubicBezTo>
                  <a:cubicBezTo>
                    <a:pt x="401" y="15145"/>
                    <a:pt x="201" y="15445"/>
                    <a:pt x="134" y="15778"/>
                  </a:cubicBezTo>
                  <a:cubicBezTo>
                    <a:pt x="0" y="16979"/>
                    <a:pt x="3003" y="17613"/>
                    <a:pt x="3803" y="17813"/>
                  </a:cubicBezTo>
                  <a:cubicBezTo>
                    <a:pt x="4871" y="18113"/>
                    <a:pt x="6939" y="18647"/>
                    <a:pt x="8306" y="18914"/>
                  </a:cubicBezTo>
                  <a:cubicBezTo>
                    <a:pt x="11560" y="19540"/>
                    <a:pt x="17161" y="20224"/>
                    <a:pt x="19468" y="20224"/>
                  </a:cubicBezTo>
                  <a:cubicBezTo>
                    <a:pt x="19621" y="20224"/>
                    <a:pt x="19759" y="20221"/>
                    <a:pt x="19881" y="20215"/>
                  </a:cubicBezTo>
                  <a:cubicBezTo>
                    <a:pt x="22250" y="20081"/>
                    <a:pt x="23050" y="19714"/>
                    <a:pt x="23084" y="17846"/>
                  </a:cubicBezTo>
                  <a:cubicBezTo>
                    <a:pt x="23117" y="15211"/>
                    <a:pt x="23117" y="12876"/>
                    <a:pt x="22950" y="10641"/>
                  </a:cubicBezTo>
                  <a:cubicBezTo>
                    <a:pt x="22717" y="7806"/>
                    <a:pt x="22717" y="5971"/>
                    <a:pt x="22316" y="4470"/>
                  </a:cubicBezTo>
                  <a:cubicBezTo>
                    <a:pt x="21249" y="367"/>
                    <a:pt x="20115" y="301"/>
                    <a:pt x="18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72;p48">
              <a:extLst>
                <a:ext uri="{FF2B5EF4-FFF2-40B4-BE49-F238E27FC236}">
                  <a16:creationId xmlns:a16="http://schemas.microsoft.com/office/drawing/2014/main" id="{0E92B87A-95AF-4C65-8FFC-0F207B6BB440}"/>
                </a:ext>
              </a:extLst>
            </p:cNvPr>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73;p48">
              <a:extLst>
                <a:ext uri="{FF2B5EF4-FFF2-40B4-BE49-F238E27FC236}">
                  <a16:creationId xmlns:a16="http://schemas.microsoft.com/office/drawing/2014/main" id="{BB001DED-8678-4B52-9600-1E149B8531C0}"/>
                </a:ext>
              </a:extLst>
            </p:cNvPr>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74;p48">
              <a:extLst>
                <a:ext uri="{FF2B5EF4-FFF2-40B4-BE49-F238E27FC236}">
                  <a16:creationId xmlns:a16="http://schemas.microsoft.com/office/drawing/2014/main" id="{004A31D6-5BE9-4F89-9B6A-BD0C863A20D1}"/>
                </a:ext>
              </a:extLst>
            </p:cNvPr>
            <p:cNvSpPr/>
            <p:nvPr/>
          </p:nvSpPr>
          <p:spPr>
            <a:xfrm>
              <a:off x="3958000" y="2262850"/>
              <a:ext cx="507875" cy="112650"/>
            </a:xfrm>
            <a:custGeom>
              <a:avLst/>
              <a:gdLst/>
              <a:ahLst/>
              <a:cxnLst/>
              <a:rect l="l" t="t" r="r" b="b"/>
              <a:pathLst>
                <a:path w="20315" h="4506" extrusionOk="0">
                  <a:moveTo>
                    <a:pt x="13600" y="0"/>
                  </a:moveTo>
                  <a:cubicBezTo>
                    <a:pt x="12543" y="0"/>
                    <a:pt x="10470" y="1242"/>
                    <a:pt x="9418" y="1242"/>
                  </a:cubicBezTo>
                  <a:cubicBezTo>
                    <a:pt x="9380" y="1242"/>
                    <a:pt x="9343" y="1240"/>
                    <a:pt x="9307" y="1237"/>
                  </a:cubicBezTo>
                  <a:cubicBezTo>
                    <a:pt x="8273" y="1170"/>
                    <a:pt x="7139" y="970"/>
                    <a:pt x="6071" y="836"/>
                  </a:cubicBezTo>
                  <a:cubicBezTo>
                    <a:pt x="5338" y="719"/>
                    <a:pt x="4604" y="661"/>
                    <a:pt x="3870" y="661"/>
                  </a:cubicBezTo>
                  <a:cubicBezTo>
                    <a:pt x="3136" y="661"/>
                    <a:pt x="2402" y="719"/>
                    <a:pt x="1668" y="836"/>
                  </a:cubicBezTo>
                  <a:cubicBezTo>
                    <a:pt x="1335" y="870"/>
                    <a:pt x="1001" y="936"/>
                    <a:pt x="701" y="1103"/>
                  </a:cubicBezTo>
                  <a:cubicBezTo>
                    <a:pt x="401" y="1237"/>
                    <a:pt x="201" y="1537"/>
                    <a:pt x="134" y="1870"/>
                  </a:cubicBezTo>
                  <a:cubicBezTo>
                    <a:pt x="0" y="3071"/>
                    <a:pt x="3003" y="3705"/>
                    <a:pt x="3803" y="3905"/>
                  </a:cubicBezTo>
                  <a:cubicBezTo>
                    <a:pt x="4370" y="4072"/>
                    <a:pt x="5204" y="4305"/>
                    <a:pt x="6071" y="4506"/>
                  </a:cubicBezTo>
                  <a:cubicBezTo>
                    <a:pt x="9135" y="3441"/>
                    <a:pt x="15692" y="693"/>
                    <a:pt x="17239" y="693"/>
                  </a:cubicBezTo>
                  <a:cubicBezTo>
                    <a:pt x="17291" y="693"/>
                    <a:pt x="17339" y="696"/>
                    <a:pt x="17379" y="703"/>
                  </a:cubicBezTo>
                  <a:cubicBezTo>
                    <a:pt x="18747" y="970"/>
                    <a:pt x="19915" y="1704"/>
                    <a:pt x="20315" y="2571"/>
                  </a:cubicBezTo>
                  <a:cubicBezTo>
                    <a:pt x="20315" y="2571"/>
                    <a:pt x="20181" y="903"/>
                    <a:pt x="17346" y="169"/>
                  </a:cubicBezTo>
                  <a:cubicBezTo>
                    <a:pt x="17346" y="169"/>
                    <a:pt x="15678" y="69"/>
                    <a:pt x="13677" y="2"/>
                  </a:cubicBezTo>
                  <a:cubicBezTo>
                    <a:pt x="13652" y="1"/>
                    <a:pt x="13626" y="0"/>
                    <a:pt x="136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75;p48">
              <a:extLst>
                <a:ext uri="{FF2B5EF4-FFF2-40B4-BE49-F238E27FC236}">
                  <a16:creationId xmlns:a16="http://schemas.microsoft.com/office/drawing/2014/main" id="{555AFA9C-29E9-44C5-BAA3-6E296A737D16}"/>
                </a:ext>
              </a:extLst>
            </p:cNvPr>
            <p:cNvSpPr/>
            <p:nvPr/>
          </p:nvSpPr>
          <p:spPr>
            <a:xfrm>
              <a:off x="3917975" y="2216200"/>
              <a:ext cx="473700" cy="159300"/>
            </a:xfrm>
            <a:custGeom>
              <a:avLst/>
              <a:gdLst/>
              <a:ahLst/>
              <a:cxnLst/>
              <a:rect l="l" t="t" r="r" b="b"/>
              <a:pathLst>
                <a:path w="18948" h="6372" extrusionOk="0">
                  <a:moveTo>
                    <a:pt x="3069" y="0"/>
                  </a:moveTo>
                  <a:cubicBezTo>
                    <a:pt x="1868" y="167"/>
                    <a:pt x="0" y="2068"/>
                    <a:pt x="434" y="3736"/>
                  </a:cubicBezTo>
                  <a:cubicBezTo>
                    <a:pt x="868" y="5404"/>
                    <a:pt x="1034" y="6038"/>
                    <a:pt x="2302" y="6372"/>
                  </a:cubicBezTo>
                  <a:cubicBezTo>
                    <a:pt x="6338" y="6205"/>
                    <a:pt x="15111" y="2636"/>
                    <a:pt x="17713" y="2169"/>
                  </a:cubicBezTo>
                  <a:cubicBezTo>
                    <a:pt x="18447" y="2068"/>
                    <a:pt x="18947" y="2035"/>
                    <a:pt x="18947" y="2035"/>
                  </a:cubicBezTo>
                  <a:lnTo>
                    <a:pt x="18914" y="1635"/>
                  </a:lnTo>
                  <a:cubicBezTo>
                    <a:pt x="18914" y="1635"/>
                    <a:pt x="15044" y="0"/>
                    <a:pt x="3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76;p48">
              <a:extLst>
                <a:ext uri="{FF2B5EF4-FFF2-40B4-BE49-F238E27FC236}">
                  <a16:creationId xmlns:a16="http://schemas.microsoft.com/office/drawing/2014/main" id="{97186809-16AB-46EB-925D-B4C58092DBFB}"/>
                </a:ext>
              </a:extLst>
            </p:cNvPr>
            <p:cNvSpPr/>
            <p:nvPr/>
          </p:nvSpPr>
          <p:spPr>
            <a:xfrm>
              <a:off x="4379125" y="2252900"/>
              <a:ext cx="13375" cy="15025"/>
            </a:xfrm>
            <a:custGeom>
              <a:avLst/>
              <a:gdLst/>
              <a:ahLst/>
              <a:cxnLst/>
              <a:rect l="l" t="t" r="r" b="b"/>
              <a:pathLst>
                <a:path w="535" h="601" extrusionOk="0">
                  <a:moveTo>
                    <a:pt x="34" y="0"/>
                  </a:moveTo>
                  <a:lnTo>
                    <a:pt x="1" y="600"/>
                  </a:lnTo>
                  <a:lnTo>
                    <a:pt x="534" y="567"/>
                  </a:lnTo>
                  <a:lnTo>
                    <a:pt x="468" y="167"/>
                  </a:lnTo>
                  <a:lnTo>
                    <a:pt x="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77;p48">
              <a:extLst>
                <a:ext uri="{FF2B5EF4-FFF2-40B4-BE49-F238E27FC236}">
                  <a16:creationId xmlns:a16="http://schemas.microsoft.com/office/drawing/2014/main" id="{08FE0EE6-E620-454E-9BCB-799B2CE646DE}"/>
                </a:ext>
              </a:extLst>
            </p:cNvPr>
            <p:cNvSpPr/>
            <p:nvPr/>
          </p:nvSpPr>
          <p:spPr>
            <a:xfrm>
              <a:off x="3932150" y="2217025"/>
              <a:ext cx="57550" cy="47575"/>
            </a:xfrm>
            <a:custGeom>
              <a:avLst/>
              <a:gdLst/>
              <a:ahLst/>
              <a:cxnLst/>
              <a:rect l="l" t="t" r="r" b="b"/>
              <a:pathLst>
                <a:path w="2302" h="1903" extrusionOk="0">
                  <a:moveTo>
                    <a:pt x="2302" y="1"/>
                  </a:moveTo>
                  <a:lnTo>
                    <a:pt x="2302" y="1"/>
                  </a:lnTo>
                  <a:cubicBezTo>
                    <a:pt x="1902" y="34"/>
                    <a:pt x="1535" y="34"/>
                    <a:pt x="1168" y="34"/>
                  </a:cubicBezTo>
                  <a:cubicBezTo>
                    <a:pt x="567" y="501"/>
                    <a:pt x="167" y="1168"/>
                    <a:pt x="0" y="1902"/>
                  </a:cubicBezTo>
                  <a:cubicBezTo>
                    <a:pt x="0" y="1902"/>
                    <a:pt x="901" y="334"/>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78;p48">
              <a:extLst>
                <a:ext uri="{FF2B5EF4-FFF2-40B4-BE49-F238E27FC236}">
                  <a16:creationId xmlns:a16="http://schemas.microsoft.com/office/drawing/2014/main" id="{FF8D0996-5F8F-46CB-819E-4B62982D3DEF}"/>
                </a:ext>
              </a:extLst>
            </p:cNvPr>
            <p:cNvSpPr/>
            <p:nvPr/>
          </p:nvSpPr>
          <p:spPr>
            <a:xfrm>
              <a:off x="3256675" y="871075"/>
              <a:ext cx="397800" cy="390300"/>
            </a:xfrm>
            <a:custGeom>
              <a:avLst/>
              <a:gdLst/>
              <a:ahLst/>
              <a:cxnLst/>
              <a:rect l="l" t="t" r="r" b="b"/>
              <a:pathLst>
                <a:path w="15912" h="15612" extrusionOk="0">
                  <a:moveTo>
                    <a:pt x="3302" y="0"/>
                  </a:moveTo>
                  <a:cubicBezTo>
                    <a:pt x="2735" y="5304"/>
                    <a:pt x="1601" y="10508"/>
                    <a:pt x="0" y="15611"/>
                  </a:cubicBezTo>
                  <a:lnTo>
                    <a:pt x="14477" y="15611"/>
                  </a:lnTo>
                  <a:cubicBezTo>
                    <a:pt x="15411" y="10708"/>
                    <a:pt x="15911" y="5671"/>
                    <a:pt x="14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79;p48">
              <a:extLst>
                <a:ext uri="{FF2B5EF4-FFF2-40B4-BE49-F238E27FC236}">
                  <a16:creationId xmlns:a16="http://schemas.microsoft.com/office/drawing/2014/main" id="{C58D8678-C43B-49B5-8959-8214F8120B19}"/>
                </a:ext>
              </a:extLst>
            </p:cNvPr>
            <p:cNvSpPr/>
            <p:nvPr/>
          </p:nvSpPr>
          <p:spPr>
            <a:xfrm>
              <a:off x="3595250" y="1016175"/>
              <a:ext cx="235675" cy="389250"/>
            </a:xfrm>
            <a:custGeom>
              <a:avLst/>
              <a:gdLst/>
              <a:ahLst/>
              <a:cxnLst/>
              <a:rect l="l" t="t" r="r" b="b"/>
              <a:pathLst>
                <a:path w="9427" h="15570" extrusionOk="0">
                  <a:moveTo>
                    <a:pt x="0" y="0"/>
                  </a:moveTo>
                  <a:lnTo>
                    <a:pt x="1701" y="9040"/>
                  </a:lnTo>
                  <a:cubicBezTo>
                    <a:pt x="1701" y="9040"/>
                    <a:pt x="4470" y="13410"/>
                    <a:pt x="4837" y="13944"/>
                  </a:cubicBezTo>
                  <a:cubicBezTo>
                    <a:pt x="5270" y="14611"/>
                    <a:pt x="5871" y="15345"/>
                    <a:pt x="6772" y="15511"/>
                  </a:cubicBezTo>
                  <a:cubicBezTo>
                    <a:pt x="6961" y="15551"/>
                    <a:pt x="7135" y="15569"/>
                    <a:pt x="7294" y="15569"/>
                  </a:cubicBezTo>
                  <a:cubicBezTo>
                    <a:pt x="9426" y="15569"/>
                    <a:pt x="8906" y="12276"/>
                    <a:pt x="8906" y="12276"/>
                  </a:cubicBezTo>
                  <a:cubicBezTo>
                    <a:pt x="8906" y="12276"/>
                    <a:pt x="5437" y="4704"/>
                    <a:pt x="4103" y="2802"/>
                  </a:cubicBezTo>
                  <a:cubicBezTo>
                    <a:pt x="2802" y="934"/>
                    <a:pt x="2168" y="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80;p48">
              <a:extLst>
                <a:ext uri="{FF2B5EF4-FFF2-40B4-BE49-F238E27FC236}">
                  <a16:creationId xmlns:a16="http://schemas.microsoft.com/office/drawing/2014/main" id="{1460D881-6FB8-4D23-A4F2-13B55A7118A9}"/>
                </a:ext>
              </a:extLst>
            </p:cNvPr>
            <p:cNvSpPr/>
            <p:nvPr/>
          </p:nvSpPr>
          <p:spPr>
            <a:xfrm>
              <a:off x="3451800" y="1014525"/>
              <a:ext cx="307750" cy="1080775"/>
            </a:xfrm>
            <a:custGeom>
              <a:avLst/>
              <a:gdLst/>
              <a:ahLst/>
              <a:cxnLst/>
              <a:rect l="l" t="t" r="r" b="b"/>
              <a:pathLst>
                <a:path w="12310" h="43231" extrusionOk="0">
                  <a:moveTo>
                    <a:pt x="5031" y="0"/>
                  </a:moveTo>
                  <a:cubicBezTo>
                    <a:pt x="4742" y="0"/>
                    <a:pt x="4423" y="42"/>
                    <a:pt x="4070" y="133"/>
                  </a:cubicBezTo>
                  <a:lnTo>
                    <a:pt x="1" y="42497"/>
                  </a:lnTo>
                  <a:cubicBezTo>
                    <a:pt x="415" y="42490"/>
                    <a:pt x="830" y="42487"/>
                    <a:pt x="1244" y="42487"/>
                  </a:cubicBezTo>
                  <a:cubicBezTo>
                    <a:pt x="4933" y="42487"/>
                    <a:pt x="8621" y="42751"/>
                    <a:pt x="12309" y="43231"/>
                  </a:cubicBezTo>
                  <a:cubicBezTo>
                    <a:pt x="12309" y="43231"/>
                    <a:pt x="12076" y="37860"/>
                    <a:pt x="11609" y="30955"/>
                  </a:cubicBezTo>
                  <a:cubicBezTo>
                    <a:pt x="11309" y="26352"/>
                    <a:pt x="9641" y="20514"/>
                    <a:pt x="9574" y="15677"/>
                  </a:cubicBezTo>
                  <a:cubicBezTo>
                    <a:pt x="9474" y="8139"/>
                    <a:pt x="8840" y="4036"/>
                    <a:pt x="7739" y="2034"/>
                  </a:cubicBezTo>
                  <a:cubicBezTo>
                    <a:pt x="7158" y="983"/>
                    <a:pt x="6440" y="0"/>
                    <a:pt x="5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81;p48">
              <a:extLst>
                <a:ext uri="{FF2B5EF4-FFF2-40B4-BE49-F238E27FC236}">
                  <a16:creationId xmlns:a16="http://schemas.microsoft.com/office/drawing/2014/main" id="{2E336CCC-97EE-4F0F-9764-43BB573FC9B2}"/>
                </a:ext>
              </a:extLst>
            </p:cNvPr>
            <p:cNvSpPr/>
            <p:nvPr/>
          </p:nvSpPr>
          <p:spPr>
            <a:xfrm>
              <a:off x="3224150" y="2770750"/>
              <a:ext cx="141775" cy="349125"/>
            </a:xfrm>
            <a:custGeom>
              <a:avLst/>
              <a:gdLst/>
              <a:ahLst/>
              <a:cxnLst/>
              <a:rect l="l" t="t" r="r" b="b"/>
              <a:pathLst>
                <a:path w="5671" h="13965" extrusionOk="0">
                  <a:moveTo>
                    <a:pt x="1234" y="1"/>
                  </a:moveTo>
                  <a:cubicBezTo>
                    <a:pt x="567" y="34"/>
                    <a:pt x="1101" y="2569"/>
                    <a:pt x="967" y="4204"/>
                  </a:cubicBezTo>
                  <a:cubicBezTo>
                    <a:pt x="834" y="5972"/>
                    <a:pt x="300" y="7273"/>
                    <a:pt x="200" y="8740"/>
                  </a:cubicBezTo>
                  <a:cubicBezTo>
                    <a:pt x="0" y="9975"/>
                    <a:pt x="234" y="11276"/>
                    <a:pt x="867" y="12410"/>
                  </a:cubicBezTo>
                  <a:cubicBezTo>
                    <a:pt x="1206" y="13111"/>
                    <a:pt x="2388" y="13965"/>
                    <a:pt x="3374" y="13965"/>
                  </a:cubicBezTo>
                  <a:cubicBezTo>
                    <a:pt x="3843" y="13965"/>
                    <a:pt x="4268" y="13772"/>
                    <a:pt x="4537" y="13277"/>
                  </a:cubicBezTo>
                  <a:cubicBezTo>
                    <a:pt x="5304" y="11743"/>
                    <a:pt x="5571" y="10041"/>
                    <a:pt x="5337" y="8374"/>
                  </a:cubicBezTo>
                  <a:cubicBezTo>
                    <a:pt x="5170" y="6706"/>
                    <a:pt x="5037" y="5438"/>
                    <a:pt x="4970" y="4171"/>
                  </a:cubicBezTo>
                  <a:cubicBezTo>
                    <a:pt x="4904" y="3036"/>
                    <a:pt x="5671" y="334"/>
                    <a:pt x="4837" y="201"/>
                  </a:cubicBezTo>
                  <a:lnTo>
                    <a:pt x="4804" y="635"/>
                  </a:lnTo>
                  <a:cubicBezTo>
                    <a:pt x="4635" y="991"/>
                    <a:pt x="3646" y="1304"/>
                    <a:pt x="2746" y="1304"/>
                  </a:cubicBezTo>
                  <a:cubicBezTo>
                    <a:pt x="2043" y="1304"/>
                    <a:pt x="1395" y="1113"/>
                    <a:pt x="1234" y="601"/>
                  </a:cubicBezTo>
                  <a:lnTo>
                    <a:pt x="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82;p48">
              <a:extLst>
                <a:ext uri="{FF2B5EF4-FFF2-40B4-BE49-F238E27FC236}">
                  <a16:creationId xmlns:a16="http://schemas.microsoft.com/office/drawing/2014/main" id="{2DD5BC71-0CB9-4592-BEAD-54B3AD7F08D3}"/>
                </a:ext>
              </a:extLst>
            </p:cNvPr>
            <p:cNvSpPr/>
            <p:nvPr/>
          </p:nvSpPr>
          <p:spPr>
            <a:xfrm>
              <a:off x="3611075" y="2784100"/>
              <a:ext cx="60900" cy="108425"/>
            </a:xfrm>
            <a:custGeom>
              <a:avLst/>
              <a:gdLst/>
              <a:ahLst/>
              <a:cxnLst/>
              <a:rect l="l" t="t" r="r" b="b"/>
              <a:pathLst>
                <a:path w="2436" h="4337" extrusionOk="0">
                  <a:moveTo>
                    <a:pt x="201" y="1"/>
                  </a:moveTo>
                  <a:cubicBezTo>
                    <a:pt x="1" y="834"/>
                    <a:pt x="301" y="3069"/>
                    <a:pt x="301" y="3069"/>
                  </a:cubicBezTo>
                  <a:cubicBezTo>
                    <a:pt x="701" y="3670"/>
                    <a:pt x="1268" y="4137"/>
                    <a:pt x="1969" y="4337"/>
                  </a:cubicBezTo>
                  <a:lnTo>
                    <a:pt x="2436" y="1168"/>
                  </a:ln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83;p48">
              <a:extLst>
                <a:ext uri="{FF2B5EF4-FFF2-40B4-BE49-F238E27FC236}">
                  <a16:creationId xmlns:a16="http://schemas.microsoft.com/office/drawing/2014/main" id="{72F1921A-8914-43EB-AF9A-FE454F7FC4C2}"/>
                </a:ext>
              </a:extLst>
            </p:cNvPr>
            <p:cNvSpPr/>
            <p:nvPr/>
          </p:nvSpPr>
          <p:spPr>
            <a:xfrm>
              <a:off x="3660275" y="2804125"/>
              <a:ext cx="83425" cy="87575"/>
            </a:xfrm>
            <a:custGeom>
              <a:avLst/>
              <a:gdLst/>
              <a:ahLst/>
              <a:cxnLst/>
              <a:rect l="l" t="t" r="r" b="b"/>
              <a:pathLst>
                <a:path w="3337" h="3503" extrusionOk="0">
                  <a:moveTo>
                    <a:pt x="3337" y="0"/>
                  </a:moveTo>
                  <a:lnTo>
                    <a:pt x="268" y="1701"/>
                  </a:lnTo>
                  <a:lnTo>
                    <a:pt x="1" y="3503"/>
                  </a:lnTo>
                  <a:lnTo>
                    <a:pt x="2770" y="2502"/>
                  </a:lnTo>
                  <a:lnTo>
                    <a:pt x="3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84;p48">
              <a:extLst>
                <a:ext uri="{FF2B5EF4-FFF2-40B4-BE49-F238E27FC236}">
                  <a16:creationId xmlns:a16="http://schemas.microsoft.com/office/drawing/2014/main" id="{003AFCC0-B128-4930-8A6E-130121FD8D95}"/>
                </a:ext>
              </a:extLst>
            </p:cNvPr>
            <p:cNvSpPr/>
            <p:nvPr/>
          </p:nvSpPr>
          <p:spPr>
            <a:xfrm>
              <a:off x="3610250" y="2693125"/>
              <a:ext cx="296225" cy="279450"/>
            </a:xfrm>
            <a:custGeom>
              <a:avLst/>
              <a:gdLst/>
              <a:ahLst/>
              <a:cxnLst/>
              <a:rect l="l" t="t" r="r" b="b"/>
              <a:pathLst>
                <a:path w="11849" h="11178" extrusionOk="0">
                  <a:moveTo>
                    <a:pt x="739" y="0"/>
                  </a:moveTo>
                  <a:cubicBezTo>
                    <a:pt x="491" y="0"/>
                    <a:pt x="360" y="830"/>
                    <a:pt x="167" y="1505"/>
                  </a:cubicBezTo>
                  <a:cubicBezTo>
                    <a:pt x="0" y="2205"/>
                    <a:pt x="34" y="2972"/>
                    <a:pt x="234" y="3640"/>
                  </a:cubicBezTo>
                  <a:cubicBezTo>
                    <a:pt x="501" y="4407"/>
                    <a:pt x="1602" y="5174"/>
                    <a:pt x="2102" y="5841"/>
                  </a:cubicBezTo>
                  <a:cubicBezTo>
                    <a:pt x="2569" y="6508"/>
                    <a:pt x="2836" y="8210"/>
                    <a:pt x="3403" y="9110"/>
                  </a:cubicBezTo>
                  <a:cubicBezTo>
                    <a:pt x="4003" y="10011"/>
                    <a:pt x="6105" y="10811"/>
                    <a:pt x="7506" y="11078"/>
                  </a:cubicBezTo>
                  <a:cubicBezTo>
                    <a:pt x="7887" y="11146"/>
                    <a:pt x="8248" y="11177"/>
                    <a:pt x="8583" y="11177"/>
                  </a:cubicBezTo>
                  <a:cubicBezTo>
                    <a:pt x="10714" y="11177"/>
                    <a:pt x="11849" y="9928"/>
                    <a:pt x="11042" y="8977"/>
                  </a:cubicBezTo>
                  <a:cubicBezTo>
                    <a:pt x="10341" y="8176"/>
                    <a:pt x="8273" y="7175"/>
                    <a:pt x="7172" y="5307"/>
                  </a:cubicBezTo>
                  <a:cubicBezTo>
                    <a:pt x="5971" y="3239"/>
                    <a:pt x="5037" y="204"/>
                    <a:pt x="4670" y="37"/>
                  </a:cubicBezTo>
                  <a:lnTo>
                    <a:pt x="4670" y="637"/>
                  </a:lnTo>
                  <a:cubicBezTo>
                    <a:pt x="4370" y="1238"/>
                    <a:pt x="3736" y="1371"/>
                    <a:pt x="3069" y="1371"/>
                  </a:cubicBezTo>
                  <a:cubicBezTo>
                    <a:pt x="1668" y="1338"/>
                    <a:pt x="1001" y="904"/>
                    <a:pt x="801" y="537"/>
                  </a:cubicBezTo>
                  <a:lnTo>
                    <a:pt x="768" y="4"/>
                  </a:lnTo>
                  <a:cubicBezTo>
                    <a:pt x="758" y="1"/>
                    <a:pt x="748"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85;p48">
              <a:extLst>
                <a:ext uri="{FF2B5EF4-FFF2-40B4-BE49-F238E27FC236}">
                  <a16:creationId xmlns:a16="http://schemas.microsoft.com/office/drawing/2014/main" id="{3E2762EF-E3EC-447E-A689-B2BF24A048AB}"/>
                </a:ext>
              </a:extLst>
            </p:cNvPr>
            <p:cNvSpPr/>
            <p:nvPr/>
          </p:nvSpPr>
          <p:spPr>
            <a:xfrm>
              <a:off x="3215800" y="1464000"/>
              <a:ext cx="543750" cy="1433875"/>
            </a:xfrm>
            <a:custGeom>
              <a:avLst/>
              <a:gdLst/>
              <a:ahLst/>
              <a:cxnLst/>
              <a:rect l="l" t="t" r="r" b="b"/>
              <a:pathLst>
                <a:path w="21750" h="57355" extrusionOk="0">
                  <a:moveTo>
                    <a:pt x="5638" y="0"/>
                  </a:moveTo>
                  <a:cubicBezTo>
                    <a:pt x="4671" y="1434"/>
                    <a:pt x="3837" y="2936"/>
                    <a:pt x="3136" y="4503"/>
                  </a:cubicBezTo>
                  <a:cubicBezTo>
                    <a:pt x="2235" y="6638"/>
                    <a:pt x="1869" y="9840"/>
                    <a:pt x="1902" y="14644"/>
                  </a:cubicBezTo>
                  <a:cubicBezTo>
                    <a:pt x="1902" y="19414"/>
                    <a:pt x="1702" y="32023"/>
                    <a:pt x="1702" y="32023"/>
                  </a:cubicBezTo>
                  <a:cubicBezTo>
                    <a:pt x="1235" y="33624"/>
                    <a:pt x="868" y="35225"/>
                    <a:pt x="568" y="36893"/>
                  </a:cubicBezTo>
                  <a:cubicBezTo>
                    <a:pt x="267" y="39262"/>
                    <a:pt x="1" y="47934"/>
                    <a:pt x="1" y="56574"/>
                  </a:cubicBezTo>
                  <a:cubicBezTo>
                    <a:pt x="868" y="57036"/>
                    <a:pt x="2002" y="57354"/>
                    <a:pt x="3158" y="57354"/>
                  </a:cubicBezTo>
                  <a:cubicBezTo>
                    <a:pt x="4091" y="57354"/>
                    <a:pt x="5037" y="57147"/>
                    <a:pt x="5871" y="56641"/>
                  </a:cubicBezTo>
                  <a:cubicBezTo>
                    <a:pt x="5871" y="56641"/>
                    <a:pt x="9541" y="35292"/>
                    <a:pt x="9774" y="33291"/>
                  </a:cubicBezTo>
                  <a:cubicBezTo>
                    <a:pt x="10008" y="31323"/>
                    <a:pt x="11375" y="18547"/>
                    <a:pt x="11375" y="18547"/>
                  </a:cubicBezTo>
                  <a:lnTo>
                    <a:pt x="13410" y="31956"/>
                  </a:lnTo>
                  <a:cubicBezTo>
                    <a:pt x="13077" y="34091"/>
                    <a:pt x="13010" y="36259"/>
                    <a:pt x="13177" y="38394"/>
                  </a:cubicBezTo>
                  <a:cubicBezTo>
                    <a:pt x="13443" y="41830"/>
                    <a:pt x="14578" y="51837"/>
                    <a:pt x="14578" y="51837"/>
                  </a:cubicBezTo>
                  <a:cubicBezTo>
                    <a:pt x="16191" y="52419"/>
                    <a:pt x="17579" y="52605"/>
                    <a:pt x="18693" y="52605"/>
                  </a:cubicBezTo>
                  <a:cubicBezTo>
                    <a:pt x="20642" y="52605"/>
                    <a:pt x="21749" y="52037"/>
                    <a:pt x="21749" y="52037"/>
                  </a:cubicBezTo>
                  <a:cubicBezTo>
                    <a:pt x="21749" y="52037"/>
                    <a:pt x="21149" y="43264"/>
                    <a:pt x="21116" y="39262"/>
                  </a:cubicBezTo>
                  <a:cubicBezTo>
                    <a:pt x="21049" y="33958"/>
                    <a:pt x="20982" y="30922"/>
                    <a:pt x="20882" y="28320"/>
                  </a:cubicBezTo>
                  <a:cubicBezTo>
                    <a:pt x="20749" y="25218"/>
                    <a:pt x="20649" y="22083"/>
                    <a:pt x="20215" y="15211"/>
                  </a:cubicBezTo>
                  <a:cubicBezTo>
                    <a:pt x="19681" y="6638"/>
                    <a:pt x="18047" y="967"/>
                    <a:pt x="18047" y="967"/>
                  </a:cubicBezTo>
                  <a:cubicBezTo>
                    <a:pt x="18047" y="967"/>
                    <a:pt x="17446" y="2368"/>
                    <a:pt x="11909" y="2368"/>
                  </a:cubicBezTo>
                  <a:cubicBezTo>
                    <a:pt x="6338" y="2368"/>
                    <a:pt x="5638"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86;p48">
              <a:extLst>
                <a:ext uri="{FF2B5EF4-FFF2-40B4-BE49-F238E27FC236}">
                  <a16:creationId xmlns:a16="http://schemas.microsoft.com/office/drawing/2014/main" id="{ACC3255D-FD11-4967-AE8C-CA434734533B}"/>
                </a:ext>
              </a:extLst>
            </p:cNvPr>
            <p:cNvSpPr/>
            <p:nvPr/>
          </p:nvSpPr>
          <p:spPr>
            <a:xfrm>
              <a:off x="3500175" y="1673300"/>
              <a:ext cx="133450" cy="540425"/>
            </a:xfrm>
            <a:custGeom>
              <a:avLst/>
              <a:gdLst/>
              <a:ahLst/>
              <a:cxnLst/>
              <a:rect l="l" t="t" r="r" b="b"/>
              <a:pathLst>
                <a:path w="5338" h="21617" extrusionOk="0">
                  <a:moveTo>
                    <a:pt x="5337" y="1"/>
                  </a:moveTo>
                  <a:cubicBezTo>
                    <a:pt x="4203" y="1135"/>
                    <a:pt x="2736" y="1869"/>
                    <a:pt x="1101" y="2036"/>
                  </a:cubicBezTo>
                  <a:lnTo>
                    <a:pt x="0" y="10175"/>
                  </a:lnTo>
                  <a:lnTo>
                    <a:pt x="1735" y="21616"/>
                  </a:lnTo>
                  <a:lnTo>
                    <a:pt x="667" y="10175"/>
                  </a:lnTo>
                  <a:lnTo>
                    <a:pt x="2135" y="3070"/>
                  </a:lnTo>
                  <a:cubicBezTo>
                    <a:pt x="4737" y="1969"/>
                    <a:pt x="5337"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87;p48">
              <a:extLst>
                <a:ext uri="{FF2B5EF4-FFF2-40B4-BE49-F238E27FC236}">
                  <a16:creationId xmlns:a16="http://schemas.microsoft.com/office/drawing/2014/main" id="{5AFEEDE2-B913-483F-BDD5-9B7DE8ECDFC3}"/>
                </a:ext>
              </a:extLst>
            </p:cNvPr>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88;p48">
              <a:extLst>
                <a:ext uri="{FF2B5EF4-FFF2-40B4-BE49-F238E27FC236}">
                  <a16:creationId xmlns:a16="http://schemas.microsoft.com/office/drawing/2014/main" id="{210F92C3-9CFA-45A0-8DDF-67A7279DFFAE}"/>
                </a:ext>
              </a:extLst>
            </p:cNvPr>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89;p48">
              <a:extLst>
                <a:ext uri="{FF2B5EF4-FFF2-40B4-BE49-F238E27FC236}">
                  <a16:creationId xmlns:a16="http://schemas.microsoft.com/office/drawing/2014/main" id="{BCA97D28-841C-48F2-A132-75056E3CD3D4}"/>
                </a:ext>
              </a:extLst>
            </p:cNvPr>
            <p:cNvSpPr/>
            <p:nvPr/>
          </p:nvSpPr>
          <p:spPr>
            <a:xfrm>
              <a:off x="3554375" y="986150"/>
              <a:ext cx="110100" cy="141800"/>
            </a:xfrm>
            <a:custGeom>
              <a:avLst/>
              <a:gdLst/>
              <a:ahLst/>
              <a:cxnLst/>
              <a:rect l="l" t="t" r="r" b="b"/>
              <a:pathLst>
                <a:path w="4404" h="5672" extrusionOk="0">
                  <a:moveTo>
                    <a:pt x="1" y="0"/>
                  </a:moveTo>
                  <a:lnTo>
                    <a:pt x="1" y="1902"/>
                  </a:lnTo>
                  <a:cubicBezTo>
                    <a:pt x="334" y="1968"/>
                    <a:pt x="634" y="2102"/>
                    <a:pt x="935" y="2269"/>
                  </a:cubicBezTo>
                  <a:cubicBezTo>
                    <a:pt x="2436" y="3036"/>
                    <a:pt x="4404" y="5671"/>
                    <a:pt x="4404" y="5671"/>
                  </a:cubicBezTo>
                  <a:cubicBezTo>
                    <a:pt x="4404" y="5671"/>
                    <a:pt x="1902" y="1535"/>
                    <a:pt x="1535" y="1001"/>
                  </a:cubicBezTo>
                  <a:cubicBezTo>
                    <a:pt x="868" y="134"/>
                    <a:pt x="76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90;p48">
              <a:extLst>
                <a:ext uri="{FF2B5EF4-FFF2-40B4-BE49-F238E27FC236}">
                  <a16:creationId xmlns:a16="http://schemas.microsoft.com/office/drawing/2014/main" id="{7B01FC67-B1E3-4EFA-B92F-502B49DD91F6}"/>
                </a:ext>
              </a:extLst>
            </p:cNvPr>
            <p:cNvSpPr/>
            <p:nvPr/>
          </p:nvSpPr>
          <p:spPr>
            <a:xfrm>
              <a:off x="3211625" y="1031950"/>
              <a:ext cx="298575" cy="1100875"/>
            </a:xfrm>
            <a:custGeom>
              <a:avLst/>
              <a:gdLst/>
              <a:ahLst/>
              <a:cxnLst/>
              <a:rect l="l" t="t" r="r" b="b"/>
              <a:pathLst>
                <a:path w="11943" h="44035" extrusionOk="0">
                  <a:moveTo>
                    <a:pt x="8518" y="1"/>
                  </a:moveTo>
                  <a:cubicBezTo>
                    <a:pt x="7739" y="1"/>
                    <a:pt x="5549" y="44"/>
                    <a:pt x="4037" y="503"/>
                  </a:cubicBezTo>
                  <a:cubicBezTo>
                    <a:pt x="2102" y="1070"/>
                    <a:pt x="1969" y="3139"/>
                    <a:pt x="1969" y="3139"/>
                  </a:cubicBezTo>
                  <a:lnTo>
                    <a:pt x="4938" y="15414"/>
                  </a:lnTo>
                  <a:cubicBezTo>
                    <a:pt x="4938" y="15414"/>
                    <a:pt x="2469" y="19984"/>
                    <a:pt x="1869" y="24554"/>
                  </a:cubicBezTo>
                  <a:cubicBezTo>
                    <a:pt x="1268" y="29424"/>
                    <a:pt x="1" y="42000"/>
                    <a:pt x="1" y="42000"/>
                  </a:cubicBezTo>
                  <a:cubicBezTo>
                    <a:pt x="434" y="42534"/>
                    <a:pt x="1402" y="43201"/>
                    <a:pt x="3937" y="43668"/>
                  </a:cubicBezTo>
                  <a:cubicBezTo>
                    <a:pt x="5405" y="43935"/>
                    <a:pt x="6872" y="44035"/>
                    <a:pt x="8373" y="44035"/>
                  </a:cubicBezTo>
                  <a:cubicBezTo>
                    <a:pt x="8373" y="44035"/>
                    <a:pt x="9074" y="36729"/>
                    <a:pt x="9541" y="31726"/>
                  </a:cubicBezTo>
                  <a:cubicBezTo>
                    <a:pt x="10275" y="24020"/>
                    <a:pt x="11943" y="13313"/>
                    <a:pt x="11442" y="9477"/>
                  </a:cubicBezTo>
                  <a:cubicBezTo>
                    <a:pt x="10975" y="5640"/>
                    <a:pt x="8807" y="3"/>
                    <a:pt x="8807" y="3"/>
                  </a:cubicBezTo>
                  <a:cubicBezTo>
                    <a:pt x="8807" y="3"/>
                    <a:pt x="8702" y="1"/>
                    <a:pt x="8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91;p48">
              <a:extLst>
                <a:ext uri="{FF2B5EF4-FFF2-40B4-BE49-F238E27FC236}">
                  <a16:creationId xmlns:a16="http://schemas.microsoft.com/office/drawing/2014/main" id="{56A9FD69-6C24-467D-AEF3-2E1CDAC65D3D}"/>
                </a:ext>
              </a:extLst>
            </p:cNvPr>
            <p:cNvSpPr/>
            <p:nvPr/>
          </p:nvSpPr>
          <p:spPr>
            <a:xfrm>
              <a:off x="3266675" y="1534875"/>
              <a:ext cx="211000" cy="115100"/>
            </a:xfrm>
            <a:custGeom>
              <a:avLst/>
              <a:gdLst/>
              <a:ahLst/>
              <a:cxnLst/>
              <a:rect l="l" t="t" r="r" b="b"/>
              <a:pathLst>
                <a:path w="8440" h="4604" extrusionOk="0">
                  <a:moveTo>
                    <a:pt x="734" y="0"/>
                  </a:moveTo>
                  <a:cubicBezTo>
                    <a:pt x="467" y="801"/>
                    <a:pt x="200" y="1668"/>
                    <a:pt x="0" y="2536"/>
                  </a:cubicBezTo>
                  <a:cubicBezTo>
                    <a:pt x="2636" y="3470"/>
                    <a:pt x="5371" y="4137"/>
                    <a:pt x="8106" y="4604"/>
                  </a:cubicBezTo>
                  <a:cubicBezTo>
                    <a:pt x="8240" y="3636"/>
                    <a:pt x="8340" y="2669"/>
                    <a:pt x="8440" y="1702"/>
                  </a:cubicBezTo>
                  <a:lnTo>
                    <a:pt x="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92;p48">
              <a:extLst>
                <a:ext uri="{FF2B5EF4-FFF2-40B4-BE49-F238E27FC236}">
                  <a16:creationId xmlns:a16="http://schemas.microsoft.com/office/drawing/2014/main" id="{49AA538D-66DC-4455-B14B-D0810B32A92A}"/>
                </a:ext>
              </a:extLst>
            </p:cNvPr>
            <p:cNvSpPr/>
            <p:nvPr/>
          </p:nvSpPr>
          <p:spPr>
            <a:xfrm>
              <a:off x="3263325" y="1093725"/>
              <a:ext cx="101775" cy="520400"/>
            </a:xfrm>
            <a:custGeom>
              <a:avLst/>
              <a:gdLst/>
              <a:ahLst/>
              <a:cxnLst/>
              <a:rect l="l" t="t" r="r" b="b"/>
              <a:pathLst>
                <a:path w="4071" h="20816" extrusionOk="0">
                  <a:moveTo>
                    <a:pt x="3337" y="1"/>
                  </a:moveTo>
                  <a:lnTo>
                    <a:pt x="868" y="4737"/>
                  </a:lnTo>
                  <a:lnTo>
                    <a:pt x="2870" y="12943"/>
                  </a:lnTo>
                  <a:cubicBezTo>
                    <a:pt x="1569" y="15445"/>
                    <a:pt x="601" y="18080"/>
                    <a:pt x="1" y="20815"/>
                  </a:cubicBezTo>
                  <a:cubicBezTo>
                    <a:pt x="1969" y="15311"/>
                    <a:pt x="4070" y="13644"/>
                    <a:pt x="4070" y="13644"/>
                  </a:cubicBezTo>
                  <a:lnTo>
                    <a:pt x="2936" y="9007"/>
                  </a:lnTo>
                  <a:cubicBezTo>
                    <a:pt x="2936" y="9007"/>
                    <a:pt x="3170" y="7839"/>
                    <a:pt x="3537" y="5304"/>
                  </a:cubicBezTo>
                  <a:cubicBezTo>
                    <a:pt x="3937" y="2369"/>
                    <a:pt x="3804" y="935"/>
                    <a:pt x="3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93;p48">
              <a:extLst>
                <a:ext uri="{FF2B5EF4-FFF2-40B4-BE49-F238E27FC236}">
                  <a16:creationId xmlns:a16="http://schemas.microsoft.com/office/drawing/2014/main" id="{37A3DBF4-EB72-418D-8DA6-D4CD5C371AC5}"/>
                </a:ext>
              </a:extLst>
            </p:cNvPr>
            <p:cNvSpPr/>
            <p:nvPr/>
          </p:nvSpPr>
          <p:spPr>
            <a:xfrm>
              <a:off x="3402600" y="1013675"/>
              <a:ext cx="29225" cy="191825"/>
            </a:xfrm>
            <a:custGeom>
              <a:avLst/>
              <a:gdLst/>
              <a:ahLst/>
              <a:cxnLst/>
              <a:rect l="l" t="t" r="r" b="b"/>
              <a:pathLst>
                <a:path w="1169" h="7673" extrusionOk="0">
                  <a:moveTo>
                    <a:pt x="1068" y="0"/>
                  </a:moveTo>
                  <a:cubicBezTo>
                    <a:pt x="1" y="234"/>
                    <a:pt x="101" y="3102"/>
                    <a:pt x="301" y="6271"/>
                  </a:cubicBezTo>
                  <a:cubicBezTo>
                    <a:pt x="334" y="6905"/>
                    <a:pt x="367" y="7439"/>
                    <a:pt x="367" y="7672"/>
                  </a:cubicBezTo>
                  <a:lnTo>
                    <a:pt x="834" y="7672"/>
                  </a:lnTo>
                  <a:cubicBezTo>
                    <a:pt x="834" y="7406"/>
                    <a:pt x="801" y="6872"/>
                    <a:pt x="768" y="6238"/>
                  </a:cubicBezTo>
                  <a:cubicBezTo>
                    <a:pt x="668" y="4704"/>
                    <a:pt x="401" y="601"/>
                    <a:pt x="1168" y="434"/>
                  </a:cubicBezTo>
                  <a:lnTo>
                    <a:pt x="1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294;p48">
              <a:extLst>
                <a:ext uri="{FF2B5EF4-FFF2-40B4-BE49-F238E27FC236}">
                  <a16:creationId xmlns:a16="http://schemas.microsoft.com/office/drawing/2014/main" id="{66010130-9826-44A6-ACAC-EA7A6945B3AB}"/>
                </a:ext>
              </a:extLst>
            </p:cNvPr>
            <p:cNvSpPr/>
            <p:nvPr/>
          </p:nvSpPr>
          <p:spPr>
            <a:xfrm>
              <a:off x="3322550" y="677125"/>
              <a:ext cx="50900" cy="43025"/>
            </a:xfrm>
            <a:custGeom>
              <a:avLst/>
              <a:gdLst/>
              <a:ahLst/>
              <a:cxnLst/>
              <a:rect l="l" t="t" r="r" b="b"/>
              <a:pathLst>
                <a:path w="2036" h="1721" extrusionOk="0">
                  <a:moveTo>
                    <a:pt x="811" y="0"/>
                  </a:moveTo>
                  <a:cubicBezTo>
                    <a:pt x="512" y="0"/>
                    <a:pt x="217" y="118"/>
                    <a:pt x="0" y="353"/>
                  </a:cubicBezTo>
                  <a:lnTo>
                    <a:pt x="1668" y="1720"/>
                  </a:lnTo>
                  <a:cubicBezTo>
                    <a:pt x="2035" y="1287"/>
                    <a:pt x="1968" y="653"/>
                    <a:pt x="1568" y="286"/>
                  </a:cubicBezTo>
                  <a:cubicBezTo>
                    <a:pt x="1535" y="253"/>
                    <a:pt x="1535" y="253"/>
                    <a:pt x="1535" y="253"/>
                  </a:cubicBezTo>
                  <a:cubicBezTo>
                    <a:pt x="1321" y="85"/>
                    <a:pt x="1065"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295;p48">
              <a:extLst>
                <a:ext uri="{FF2B5EF4-FFF2-40B4-BE49-F238E27FC236}">
                  <a16:creationId xmlns:a16="http://schemas.microsoft.com/office/drawing/2014/main" id="{32AB146A-FE0B-4D8C-B8EE-FCF296D197DB}"/>
                </a:ext>
              </a:extLst>
            </p:cNvPr>
            <p:cNvSpPr/>
            <p:nvPr/>
          </p:nvSpPr>
          <p:spPr>
            <a:xfrm>
              <a:off x="3307525" y="606600"/>
              <a:ext cx="397825" cy="384575"/>
            </a:xfrm>
            <a:custGeom>
              <a:avLst/>
              <a:gdLst/>
              <a:ahLst/>
              <a:cxnLst/>
              <a:rect l="l" t="t" r="r" b="b"/>
              <a:pathLst>
                <a:path w="15913" h="15383" extrusionOk="0">
                  <a:moveTo>
                    <a:pt x="8688" y="0"/>
                  </a:moveTo>
                  <a:cubicBezTo>
                    <a:pt x="8010" y="0"/>
                    <a:pt x="7273" y="55"/>
                    <a:pt x="6472" y="172"/>
                  </a:cubicBezTo>
                  <a:cubicBezTo>
                    <a:pt x="5004" y="405"/>
                    <a:pt x="3703" y="1272"/>
                    <a:pt x="2903" y="2507"/>
                  </a:cubicBezTo>
                  <a:cubicBezTo>
                    <a:pt x="2669" y="2874"/>
                    <a:pt x="2503" y="3274"/>
                    <a:pt x="2403" y="3674"/>
                  </a:cubicBezTo>
                  <a:cubicBezTo>
                    <a:pt x="2403" y="3708"/>
                    <a:pt x="2336" y="4175"/>
                    <a:pt x="2336" y="4175"/>
                  </a:cubicBezTo>
                  <a:cubicBezTo>
                    <a:pt x="635" y="4742"/>
                    <a:pt x="1" y="8378"/>
                    <a:pt x="1268" y="10579"/>
                  </a:cubicBezTo>
                  <a:cubicBezTo>
                    <a:pt x="2503" y="12781"/>
                    <a:pt x="4938" y="14348"/>
                    <a:pt x="4938" y="15383"/>
                  </a:cubicBezTo>
                  <a:lnTo>
                    <a:pt x="13644" y="8978"/>
                  </a:lnTo>
                  <a:cubicBezTo>
                    <a:pt x="14911" y="8711"/>
                    <a:pt x="15812" y="7610"/>
                    <a:pt x="15845" y="6343"/>
                  </a:cubicBezTo>
                  <a:cubicBezTo>
                    <a:pt x="15912" y="5475"/>
                    <a:pt x="15779" y="4642"/>
                    <a:pt x="15445" y="3841"/>
                  </a:cubicBezTo>
                  <a:cubicBezTo>
                    <a:pt x="14591" y="1848"/>
                    <a:pt x="12643" y="0"/>
                    <a:pt x="8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96;p48">
              <a:extLst>
                <a:ext uri="{FF2B5EF4-FFF2-40B4-BE49-F238E27FC236}">
                  <a16:creationId xmlns:a16="http://schemas.microsoft.com/office/drawing/2014/main" id="{6A6E6457-E8E2-454C-B016-F1AD8800A6B9}"/>
                </a:ext>
              </a:extLst>
            </p:cNvPr>
            <p:cNvSpPr/>
            <p:nvPr/>
          </p:nvSpPr>
          <p:spPr>
            <a:xfrm>
              <a:off x="3351725" y="682600"/>
              <a:ext cx="321100" cy="401775"/>
            </a:xfrm>
            <a:custGeom>
              <a:avLst/>
              <a:gdLst/>
              <a:ahLst/>
              <a:cxnLst/>
              <a:rect l="l" t="t" r="r" b="b"/>
              <a:pathLst>
                <a:path w="12844" h="16071" extrusionOk="0">
                  <a:moveTo>
                    <a:pt x="10742" y="0"/>
                  </a:moveTo>
                  <a:cubicBezTo>
                    <a:pt x="10775" y="1401"/>
                    <a:pt x="10475" y="3003"/>
                    <a:pt x="7539" y="4470"/>
                  </a:cubicBezTo>
                  <a:cubicBezTo>
                    <a:pt x="6405" y="5071"/>
                    <a:pt x="4838" y="5237"/>
                    <a:pt x="3770" y="5371"/>
                  </a:cubicBezTo>
                  <a:lnTo>
                    <a:pt x="3170" y="5671"/>
                  </a:lnTo>
                  <a:cubicBezTo>
                    <a:pt x="2757" y="5242"/>
                    <a:pt x="2328" y="5041"/>
                    <a:pt x="1911" y="5041"/>
                  </a:cubicBezTo>
                  <a:cubicBezTo>
                    <a:pt x="1485" y="5041"/>
                    <a:pt x="1072" y="5250"/>
                    <a:pt x="701" y="5638"/>
                  </a:cubicBezTo>
                  <a:cubicBezTo>
                    <a:pt x="1" y="6438"/>
                    <a:pt x="334" y="7873"/>
                    <a:pt x="1302" y="8707"/>
                  </a:cubicBezTo>
                  <a:cubicBezTo>
                    <a:pt x="1774" y="9124"/>
                    <a:pt x="2166" y="9245"/>
                    <a:pt x="2462" y="9245"/>
                  </a:cubicBezTo>
                  <a:cubicBezTo>
                    <a:pt x="2876" y="9245"/>
                    <a:pt x="3103" y="9007"/>
                    <a:pt x="3103" y="9007"/>
                  </a:cubicBezTo>
                  <a:lnTo>
                    <a:pt x="3136" y="13910"/>
                  </a:lnTo>
                  <a:cubicBezTo>
                    <a:pt x="3136" y="13910"/>
                    <a:pt x="3570" y="15211"/>
                    <a:pt x="5538" y="15812"/>
                  </a:cubicBezTo>
                  <a:cubicBezTo>
                    <a:pt x="6088" y="15995"/>
                    <a:pt x="6578" y="16070"/>
                    <a:pt x="7000" y="16070"/>
                  </a:cubicBezTo>
                  <a:cubicBezTo>
                    <a:pt x="7885" y="16070"/>
                    <a:pt x="8470" y="15739"/>
                    <a:pt x="8674" y="15378"/>
                  </a:cubicBezTo>
                  <a:cubicBezTo>
                    <a:pt x="8940" y="14844"/>
                    <a:pt x="8107" y="14010"/>
                    <a:pt x="8107" y="14010"/>
                  </a:cubicBezTo>
                  <a:lnTo>
                    <a:pt x="8107" y="11809"/>
                  </a:lnTo>
                  <a:cubicBezTo>
                    <a:pt x="8775" y="11907"/>
                    <a:pt x="9455" y="11994"/>
                    <a:pt x="10031" y="11994"/>
                  </a:cubicBezTo>
                  <a:cubicBezTo>
                    <a:pt x="10432" y="11994"/>
                    <a:pt x="10782" y="11952"/>
                    <a:pt x="11042" y="11842"/>
                  </a:cubicBezTo>
                  <a:cubicBezTo>
                    <a:pt x="11642" y="11542"/>
                    <a:pt x="12843" y="10541"/>
                    <a:pt x="12843" y="6672"/>
                  </a:cubicBezTo>
                  <a:cubicBezTo>
                    <a:pt x="12843" y="2102"/>
                    <a:pt x="11809" y="467"/>
                    <a:pt x="10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97;p48">
              <a:extLst>
                <a:ext uri="{FF2B5EF4-FFF2-40B4-BE49-F238E27FC236}">
                  <a16:creationId xmlns:a16="http://schemas.microsoft.com/office/drawing/2014/main" id="{1C570200-A608-4C17-9441-EB9897511B00}"/>
                </a:ext>
              </a:extLst>
            </p:cNvPr>
            <p:cNvSpPr/>
            <p:nvPr/>
          </p:nvSpPr>
          <p:spPr>
            <a:xfrm>
              <a:off x="3430950" y="809350"/>
              <a:ext cx="25875" cy="54225"/>
            </a:xfrm>
            <a:custGeom>
              <a:avLst/>
              <a:gdLst/>
              <a:ahLst/>
              <a:cxnLst/>
              <a:rect l="l" t="t" r="r" b="b"/>
              <a:pathLst>
                <a:path w="1035" h="2169" extrusionOk="0">
                  <a:moveTo>
                    <a:pt x="1" y="1"/>
                  </a:moveTo>
                  <a:lnTo>
                    <a:pt x="1" y="2169"/>
                  </a:lnTo>
                  <a:cubicBezTo>
                    <a:pt x="568" y="2169"/>
                    <a:pt x="1035" y="1735"/>
                    <a:pt x="1035" y="1168"/>
                  </a:cubicBezTo>
                  <a:lnTo>
                    <a:pt x="1035" y="1101"/>
                  </a:lnTo>
                  <a:cubicBezTo>
                    <a:pt x="1035" y="534"/>
                    <a:pt x="601" y="34"/>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98;p48">
              <a:extLst>
                <a:ext uri="{FF2B5EF4-FFF2-40B4-BE49-F238E27FC236}">
                  <a16:creationId xmlns:a16="http://schemas.microsoft.com/office/drawing/2014/main" id="{A7CA75A1-4D12-4850-9CEF-AF9E54C748C1}"/>
                </a:ext>
              </a:extLst>
            </p:cNvPr>
            <p:cNvSpPr/>
            <p:nvPr/>
          </p:nvSpPr>
          <p:spPr>
            <a:xfrm>
              <a:off x="3621925" y="804275"/>
              <a:ext cx="27550" cy="26875"/>
            </a:xfrm>
            <a:custGeom>
              <a:avLst/>
              <a:gdLst/>
              <a:ahLst/>
              <a:cxnLst/>
              <a:rect l="l" t="t" r="r" b="b"/>
              <a:pathLst>
                <a:path w="1102" h="1075" extrusionOk="0">
                  <a:moveTo>
                    <a:pt x="511" y="0"/>
                  </a:moveTo>
                  <a:cubicBezTo>
                    <a:pt x="238" y="0"/>
                    <a:pt x="34" y="223"/>
                    <a:pt x="34" y="504"/>
                  </a:cubicBezTo>
                  <a:cubicBezTo>
                    <a:pt x="0" y="771"/>
                    <a:pt x="201" y="1038"/>
                    <a:pt x="501" y="1071"/>
                  </a:cubicBezTo>
                  <a:cubicBezTo>
                    <a:pt x="520" y="1073"/>
                    <a:pt x="540" y="1075"/>
                    <a:pt x="559" y="1075"/>
                  </a:cubicBezTo>
                  <a:cubicBezTo>
                    <a:pt x="806" y="1075"/>
                    <a:pt x="1037" y="885"/>
                    <a:pt x="1068" y="637"/>
                  </a:cubicBezTo>
                  <a:cubicBezTo>
                    <a:pt x="1068" y="604"/>
                    <a:pt x="1068" y="571"/>
                    <a:pt x="1068" y="537"/>
                  </a:cubicBezTo>
                  <a:cubicBezTo>
                    <a:pt x="1101" y="270"/>
                    <a:pt x="868" y="4"/>
                    <a:pt x="568" y="4"/>
                  </a:cubicBezTo>
                  <a:cubicBezTo>
                    <a:pt x="548" y="1"/>
                    <a:pt x="529"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99;p48">
              <a:extLst>
                <a:ext uri="{FF2B5EF4-FFF2-40B4-BE49-F238E27FC236}">
                  <a16:creationId xmlns:a16="http://schemas.microsoft.com/office/drawing/2014/main" id="{BE2D5031-151A-4835-9BE8-D90B0B471210}"/>
                </a:ext>
              </a:extLst>
            </p:cNvPr>
            <p:cNvSpPr/>
            <p:nvPr/>
          </p:nvSpPr>
          <p:spPr>
            <a:xfrm>
              <a:off x="3520175" y="808525"/>
              <a:ext cx="27550" cy="27550"/>
            </a:xfrm>
            <a:custGeom>
              <a:avLst/>
              <a:gdLst/>
              <a:ahLst/>
              <a:cxnLst/>
              <a:rect l="l" t="t" r="r" b="b"/>
              <a:pathLst>
                <a:path w="1102" h="1102" extrusionOk="0">
                  <a:moveTo>
                    <a:pt x="568" y="0"/>
                  </a:moveTo>
                  <a:cubicBezTo>
                    <a:pt x="268" y="0"/>
                    <a:pt x="1" y="267"/>
                    <a:pt x="1" y="567"/>
                  </a:cubicBezTo>
                  <a:cubicBezTo>
                    <a:pt x="1" y="868"/>
                    <a:pt x="268" y="1101"/>
                    <a:pt x="568" y="1101"/>
                  </a:cubicBezTo>
                  <a:cubicBezTo>
                    <a:pt x="868" y="1101"/>
                    <a:pt x="1102" y="868"/>
                    <a:pt x="1102" y="567"/>
                  </a:cubicBezTo>
                  <a:cubicBezTo>
                    <a:pt x="1102" y="267"/>
                    <a:pt x="868"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00;p48">
              <a:extLst>
                <a:ext uri="{FF2B5EF4-FFF2-40B4-BE49-F238E27FC236}">
                  <a16:creationId xmlns:a16="http://schemas.microsoft.com/office/drawing/2014/main" id="{1BC8FC8F-AF55-4368-B0FA-BA29A9E76D62}"/>
                </a:ext>
              </a:extLst>
            </p:cNvPr>
            <p:cNvSpPr/>
            <p:nvPr/>
          </p:nvSpPr>
          <p:spPr>
            <a:xfrm>
              <a:off x="3623600" y="767850"/>
              <a:ext cx="36700" cy="24850"/>
            </a:xfrm>
            <a:custGeom>
              <a:avLst/>
              <a:gdLst/>
              <a:ahLst/>
              <a:cxnLst/>
              <a:rect l="l" t="t" r="r" b="b"/>
              <a:pathLst>
                <a:path w="1468" h="994" extrusionOk="0">
                  <a:moveTo>
                    <a:pt x="676" y="0"/>
                  </a:moveTo>
                  <a:cubicBezTo>
                    <a:pt x="379" y="0"/>
                    <a:pt x="110" y="185"/>
                    <a:pt x="0" y="460"/>
                  </a:cubicBezTo>
                  <a:lnTo>
                    <a:pt x="1334" y="994"/>
                  </a:lnTo>
                  <a:cubicBezTo>
                    <a:pt x="1468" y="627"/>
                    <a:pt x="1301" y="226"/>
                    <a:pt x="934" y="60"/>
                  </a:cubicBezTo>
                  <a:cubicBezTo>
                    <a:pt x="901" y="60"/>
                    <a:pt x="901" y="26"/>
                    <a:pt x="867" y="26"/>
                  </a:cubicBezTo>
                  <a:cubicBezTo>
                    <a:pt x="803" y="9"/>
                    <a:pt x="739" y="0"/>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01;p48">
              <a:extLst>
                <a:ext uri="{FF2B5EF4-FFF2-40B4-BE49-F238E27FC236}">
                  <a16:creationId xmlns:a16="http://schemas.microsoft.com/office/drawing/2014/main" id="{39FD79FD-2798-4F18-B4E3-F3BDB347DCD2}"/>
                </a:ext>
              </a:extLst>
            </p:cNvPr>
            <p:cNvSpPr/>
            <p:nvPr/>
          </p:nvSpPr>
          <p:spPr>
            <a:xfrm>
              <a:off x="3590225" y="806025"/>
              <a:ext cx="42575" cy="80075"/>
            </a:xfrm>
            <a:custGeom>
              <a:avLst/>
              <a:gdLst/>
              <a:ahLst/>
              <a:cxnLst/>
              <a:rect l="l" t="t" r="r" b="b"/>
              <a:pathLst>
                <a:path w="1703" h="3203" extrusionOk="0">
                  <a:moveTo>
                    <a:pt x="68" y="0"/>
                  </a:moveTo>
                  <a:lnTo>
                    <a:pt x="1" y="3203"/>
                  </a:lnTo>
                  <a:lnTo>
                    <a:pt x="1702" y="2802"/>
                  </a:lnTo>
                  <a:lnTo>
                    <a:pt x="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02;p48">
              <a:extLst>
                <a:ext uri="{FF2B5EF4-FFF2-40B4-BE49-F238E27FC236}">
                  <a16:creationId xmlns:a16="http://schemas.microsoft.com/office/drawing/2014/main" id="{D3EB695C-9FD6-44E5-8332-137656B23FC4}"/>
                </a:ext>
              </a:extLst>
            </p:cNvPr>
            <p:cNvSpPr/>
            <p:nvPr/>
          </p:nvSpPr>
          <p:spPr>
            <a:xfrm>
              <a:off x="3537700" y="901925"/>
              <a:ext cx="45050" cy="29700"/>
            </a:xfrm>
            <a:custGeom>
              <a:avLst/>
              <a:gdLst/>
              <a:ahLst/>
              <a:cxnLst/>
              <a:rect l="l" t="t" r="r" b="b"/>
              <a:pathLst>
                <a:path w="1802" h="1188" extrusionOk="0">
                  <a:moveTo>
                    <a:pt x="134" y="0"/>
                  </a:moveTo>
                  <a:lnTo>
                    <a:pt x="134" y="0"/>
                  </a:lnTo>
                  <a:cubicBezTo>
                    <a:pt x="0" y="501"/>
                    <a:pt x="267" y="1001"/>
                    <a:pt x="734" y="1168"/>
                  </a:cubicBezTo>
                  <a:lnTo>
                    <a:pt x="834" y="1168"/>
                  </a:lnTo>
                  <a:cubicBezTo>
                    <a:pt x="895" y="1181"/>
                    <a:pt x="956" y="1187"/>
                    <a:pt x="1015" y="1187"/>
                  </a:cubicBezTo>
                  <a:cubicBezTo>
                    <a:pt x="1408" y="1187"/>
                    <a:pt x="1744" y="911"/>
                    <a:pt x="1802" y="534"/>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03;p48">
              <a:extLst>
                <a:ext uri="{FF2B5EF4-FFF2-40B4-BE49-F238E27FC236}">
                  <a16:creationId xmlns:a16="http://schemas.microsoft.com/office/drawing/2014/main" id="{E8D299FD-71B8-4524-B9BC-0510B10167CC}"/>
                </a:ext>
              </a:extLst>
            </p:cNvPr>
            <p:cNvSpPr/>
            <p:nvPr/>
          </p:nvSpPr>
          <p:spPr>
            <a:xfrm>
              <a:off x="3452625" y="931950"/>
              <a:ext cx="101775" cy="64225"/>
            </a:xfrm>
            <a:custGeom>
              <a:avLst/>
              <a:gdLst/>
              <a:ahLst/>
              <a:cxnLst/>
              <a:rect l="l" t="t" r="r" b="b"/>
              <a:pathLst>
                <a:path w="4071" h="2569" extrusionOk="0">
                  <a:moveTo>
                    <a:pt x="1" y="0"/>
                  </a:moveTo>
                  <a:cubicBezTo>
                    <a:pt x="134" y="501"/>
                    <a:pt x="468" y="934"/>
                    <a:pt x="868" y="1268"/>
                  </a:cubicBezTo>
                  <a:cubicBezTo>
                    <a:pt x="1635" y="1902"/>
                    <a:pt x="4071" y="2569"/>
                    <a:pt x="4071" y="2569"/>
                  </a:cubicBezTo>
                  <a:lnTo>
                    <a:pt x="4071" y="1835"/>
                  </a:lnTo>
                  <a:cubicBezTo>
                    <a:pt x="2870" y="1668"/>
                    <a:pt x="368"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04;p48">
              <a:extLst>
                <a:ext uri="{FF2B5EF4-FFF2-40B4-BE49-F238E27FC236}">
                  <a16:creationId xmlns:a16="http://schemas.microsoft.com/office/drawing/2014/main" id="{65CEFEB5-CD66-4AD3-831C-876593EC9931}"/>
                </a:ext>
              </a:extLst>
            </p:cNvPr>
            <p:cNvSpPr/>
            <p:nvPr/>
          </p:nvSpPr>
          <p:spPr>
            <a:xfrm>
              <a:off x="3380925" y="985750"/>
              <a:ext cx="125950" cy="462425"/>
            </a:xfrm>
            <a:custGeom>
              <a:avLst/>
              <a:gdLst/>
              <a:ahLst/>
              <a:cxnLst/>
              <a:rect l="l" t="t" r="r" b="b"/>
              <a:pathLst>
                <a:path w="5038" h="18497" extrusionOk="0">
                  <a:moveTo>
                    <a:pt x="1813" y="0"/>
                  </a:moveTo>
                  <a:cubicBezTo>
                    <a:pt x="1550" y="0"/>
                    <a:pt x="1330" y="153"/>
                    <a:pt x="1134" y="517"/>
                  </a:cubicBezTo>
                  <a:cubicBezTo>
                    <a:pt x="901" y="950"/>
                    <a:pt x="300" y="1884"/>
                    <a:pt x="300" y="1884"/>
                  </a:cubicBezTo>
                  <a:cubicBezTo>
                    <a:pt x="300" y="1884"/>
                    <a:pt x="0" y="4920"/>
                    <a:pt x="300" y="5687"/>
                  </a:cubicBezTo>
                  <a:cubicBezTo>
                    <a:pt x="534" y="6354"/>
                    <a:pt x="3336" y="8789"/>
                    <a:pt x="3336" y="8789"/>
                  </a:cubicBezTo>
                  <a:cubicBezTo>
                    <a:pt x="3336" y="8789"/>
                    <a:pt x="2602" y="11525"/>
                    <a:pt x="2569" y="12425"/>
                  </a:cubicBezTo>
                  <a:cubicBezTo>
                    <a:pt x="2535" y="13326"/>
                    <a:pt x="4237" y="16728"/>
                    <a:pt x="4437" y="18496"/>
                  </a:cubicBezTo>
                  <a:cubicBezTo>
                    <a:pt x="4437" y="18496"/>
                    <a:pt x="5037" y="12992"/>
                    <a:pt x="4804" y="11024"/>
                  </a:cubicBezTo>
                  <a:cubicBezTo>
                    <a:pt x="4303" y="7822"/>
                    <a:pt x="3336" y="4720"/>
                    <a:pt x="1968" y="1784"/>
                  </a:cubicBezTo>
                  <a:lnTo>
                    <a:pt x="1968" y="16"/>
                  </a:lnTo>
                  <a:cubicBezTo>
                    <a:pt x="1915" y="6"/>
                    <a:pt x="1863" y="0"/>
                    <a:pt x="1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05;p48">
              <a:extLst>
                <a:ext uri="{FF2B5EF4-FFF2-40B4-BE49-F238E27FC236}">
                  <a16:creationId xmlns:a16="http://schemas.microsoft.com/office/drawing/2014/main" id="{B58A4EEE-B4AA-4F61-BB1A-FF183993CC44}"/>
                </a:ext>
              </a:extLst>
            </p:cNvPr>
            <p:cNvSpPr/>
            <p:nvPr/>
          </p:nvSpPr>
          <p:spPr>
            <a:xfrm>
              <a:off x="3359225" y="1200475"/>
              <a:ext cx="124300" cy="269375"/>
            </a:xfrm>
            <a:custGeom>
              <a:avLst/>
              <a:gdLst/>
              <a:ahLst/>
              <a:cxnLst/>
              <a:rect l="l" t="t" r="r" b="b"/>
              <a:pathLst>
                <a:path w="4972" h="10775" extrusionOk="0">
                  <a:moveTo>
                    <a:pt x="2336" y="300"/>
                  </a:moveTo>
                  <a:cubicBezTo>
                    <a:pt x="2803" y="300"/>
                    <a:pt x="3737" y="1701"/>
                    <a:pt x="4271" y="2869"/>
                  </a:cubicBezTo>
                  <a:cubicBezTo>
                    <a:pt x="4671" y="3836"/>
                    <a:pt x="4004" y="8406"/>
                    <a:pt x="3570" y="9073"/>
                  </a:cubicBezTo>
                  <a:cubicBezTo>
                    <a:pt x="3337" y="9374"/>
                    <a:pt x="3070" y="9674"/>
                    <a:pt x="2770" y="9907"/>
                  </a:cubicBezTo>
                  <a:cubicBezTo>
                    <a:pt x="2436" y="9674"/>
                    <a:pt x="2136" y="9440"/>
                    <a:pt x="1869" y="9140"/>
                  </a:cubicBezTo>
                  <a:cubicBezTo>
                    <a:pt x="1402" y="8506"/>
                    <a:pt x="368" y="4036"/>
                    <a:pt x="668" y="3036"/>
                  </a:cubicBezTo>
                  <a:cubicBezTo>
                    <a:pt x="1035" y="1802"/>
                    <a:pt x="1869" y="300"/>
                    <a:pt x="2336" y="300"/>
                  </a:cubicBezTo>
                  <a:close/>
                  <a:moveTo>
                    <a:pt x="2336" y="0"/>
                  </a:moveTo>
                  <a:cubicBezTo>
                    <a:pt x="1535" y="0"/>
                    <a:pt x="635" y="2035"/>
                    <a:pt x="368" y="2936"/>
                  </a:cubicBezTo>
                  <a:cubicBezTo>
                    <a:pt x="1" y="4003"/>
                    <a:pt x="1102" y="8673"/>
                    <a:pt x="1602" y="9307"/>
                  </a:cubicBezTo>
                  <a:cubicBezTo>
                    <a:pt x="1869" y="9607"/>
                    <a:pt x="2136" y="9874"/>
                    <a:pt x="2436" y="10074"/>
                  </a:cubicBezTo>
                  <a:cubicBezTo>
                    <a:pt x="2136" y="10308"/>
                    <a:pt x="1802" y="10441"/>
                    <a:pt x="1435" y="10474"/>
                  </a:cubicBezTo>
                  <a:lnTo>
                    <a:pt x="1435" y="10775"/>
                  </a:lnTo>
                  <a:lnTo>
                    <a:pt x="1469" y="10775"/>
                  </a:lnTo>
                  <a:cubicBezTo>
                    <a:pt x="1936" y="10741"/>
                    <a:pt x="2403" y="10541"/>
                    <a:pt x="2770" y="10241"/>
                  </a:cubicBezTo>
                  <a:cubicBezTo>
                    <a:pt x="3170" y="10508"/>
                    <a:pt x="3637" y="10675"/>
                    <a:pt x="4137" y="10675"/>
                  </a:cubicBezTo>
                  <a:lnTo>
                    <a:pt x="4104" y="10341"/>
                  </a:lnTo>
                  <a:cubicBezTo>
                    <a:pt x="3737" y="10341"/>
                    <a:pt x="3370" y="10241"/>
                    <a:pt x="3036" y="10041"/>
                  </a:cubicBezTo>
                  <a:cubicBezTo>
                    <a:pt x="3337" y="9807"/>
                    <a:pt x="3604" y="9540"/>
                    <a:pt x="3837" y="9207"/>
                  </a:cubicBezTo>
                  <a:cubicBezTo>
                    <a:pt x="4271" y="8540"/>
                    <a:pt x="4971" y="3803"/>
                    <a:pt x="4538" y="2769"/>
                  </a:cubicBezTo>
                  <a:cubicBezTo>
                    <a:pt x="4204" y="1868"/>
                    <a:pt x="3137" y="0"/>
                    <a:pt x="2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06;p48">
              <a:extLst>
                <a:ext uri="{FF2B5EF4-FFF2-40B4-BE49-F238E27FC236}">
                  <a16:creationId xmlns:a16="http://schemas.microsoft.com/office/drawing/2014/main" id="{C2A3D745-DFDB-4EE5-A32F-67969199EE72}"/>
                </a:ext>
              </a:extLst>
            </p:cNvPr>
            <p:cNvSpPr/>
            <p:nvPr/>
          </p:nvSpPr>
          <p:spPr>
            <a:xfrm>
              <a:off x="3450125" y="1451475"/>
              <a:ext cx="24225" cy="23375"/>
            </a:xfrm>
            <a:custGeom>
              <a:avLst/>
              <a:gdLst/>
              <a:ahLst/>
              <a:cxnLst/>
              <a:rect l="l" t="t" r="r" b="b"/>
              <a:pathLst>
                <a:path w="969" h="935" extrusionOk="0">
                  <a:moveTo>
                    <a:pt x="468" y="1"/>
                  </a:moveTo>
                  <a:cubicBezTo>
                    <a:pt x="201" y="34"/>
                    <a:pt x="1" y="234"/>
                    <a:pt x="34" y="501"/>
                  </a:cubicBezTo>
                  <a:cubicBezTo>
                    <a:pt x="34" y="735"/>
                    <a:pt x="234" y="935"/>
                    <a:pt x="501" y="935"/>
                  </a:cubicBezTo>
                  <a:cubicBezTo>
                    <a:pt x="768" y="935"/>
                    <a:pt x="968" y="701"/>
                    <a:pt x="935" y="468"/>
                  </a:cubicBezTo>
                  <a:cubicBezTo>
                    <a:pt x="935" y="201"/>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07;p48">
              <a:extLst>
                <a:ext uri="{FF2B5EF4-FFF2-40B4-BE49-F238E27FC236}">
                  <a16:creationId xmlns:a16="http://schemas.microsoft.com/office/drawing/2014/main" id="{0E6F3583-6BBB-4FA6-AB0A-A25A4A55F181}"/>
                </a:ext>
              </a:extLst>
            </p:cNvPr>
            <p:cNvSpPr/>
            <p:nvPr/>
          </p:nvSpPr>
          <p:spPr>
            <a:xfrm>
              <a:off x="3383425" y="1454825"/>
              <a:ext cx="23375" cy="22625"/>
            </a:xfrm>
            <a:custGeom>
              <a:avLst/>
              <a:gdLst/>
              <a:ahLst/>
              <a:cxnLst/>
              <a:rect l="l" t="t" r="r" b="b"/>
              <a:pathLst>
                <a:path w="935" h="905" extrusionOk="0">
                  <a:moveTo>
                    <a:pt x="434" y="0"/>
                  </a:moveTo>
                  <a:cubicBezTo>
                    <a:pt x="200" y="0"/>
                    <a:pt x="0" y="234"/>
                    <a:pt x="0" y="467"/>
                  </a:cubicBezTo>
                  <a:cubicBezTo>
                    <a:pt x="31" y="714"/>
                    <a:pt x="205" y="904"/>
                    <a:pt x="443" y="904"/>
                  </a:cubicBezTo>
                  <a:cubicBezTo>
                    <a:pt x="462" y="904"/>
                    <a:pt x="481" y="903"/>
                    <a:pt x="501" y="901"/>
                  </a:cubicBezTo>
                  <a:cubicBezTo>
                    <a:pt x="734" y="901"/>
                    <a:pt x="934" y="701"/>
                    <a:pt x="934" y="434"/>
                  </a:cubicBezTo>
                  <a:cubicBezTo>
                    <a:pt x="901" y="167"/>
                    <a:pt x="701"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08;p48">
              <a:extLst>
                <a:ext uri="{FF2B5EF4-FFF2-40B4-BE49-F238E27FC236}">
                  <a16:creationId xmlns:a16="http://schemas.microsoft.com/office/drawing/2014/main" id="{3FCA6AE0-A55D-40F6-802D-9FDE86001E21}"/>
                </a:ext>
              </a:extLst>
            </p:cNvPr>
            <p:cNvSpPr/>
            <p:nvPr/>
          </p:nvSpPr>
          <p:spPr>
            <a:xfrm>
              <a:off x="3363400" y="1198800"/>
              <a:ext cx="115950" cy="126775"/>
            </a:xfrm>
            <a:custGeom>
              <a:avLst/>
              <a:gdLst/>
              <a:ahLst/>
              <a:cxnLst/>
              <a:rect l="l" t="t" r="r" b="b"/>
              <a:pathLst>
                <a:path w="4638" h="5071" extrusionOk="0">
                  <a:moveTo>
                    <a:pt x="2156" y="0"/>
                  </a:moveTo>
                  <a:cubicBezTo>
                    <a:pt x="2149" y="0"/>
                    <a:pt x="2143" y="0"/>
                    <a:pt x="2136" y="1"/>
                  </a:cubicBezTo>
                  <a:cubicBezTo>
                    <a:pt x="1235" y="34"/>
                    <a:pt x="301" y="2369"/>
                    <a:pt x="101" y="3003"/>
                  </a:cubicBezTo>
                  <a:cubicBezTo>
                    <a:pt x="1" y="3670"/>
                    <a:pt x="1" y="4337"/>
                    <a:pt x="168" y="4971"/>
                  </a:cubicBezTo>
                  <a:cubicBezTo>
                    <a:pt x="168" y="5037"/>
                    <a:pt x="234" y="5071"/>
                    <a:pt x="268" y="5071"/>
                  </a:cubicBezTo>
                  <a:lnTo>
                    <a:pt x="534" y="5037"/>
                  </a:lnTo>
                  <a:cubicBezTo>
                    <a:pt x="601" y="5004"/>
                    <a:pt x="635" y="4971"/>
                    <a:pt x="635" y="4904"/>
                  </a:cubicBezTo>
                  <a:cubicBezTo>
                    <a:pt x="501" y="4337"/>
                    <a:pt x="468" y="3737"/>
                    <a:pt x="534" y="3136"/>
                  </a:cubicBezTo>
                  <a:cubicBezTo>
                    <a:pt x="901" y="1969"/>
                    <a:pt x="1735" y="501"/>
                    <a:pt x="2169" y="468"/>
                  </a:cubicBezTo>
                  <a:cubicBezTo>
                    <a:pt x="2174" y="467"/>
                    <a:pt x="2178" y="467"/>
                    <a:pt x="2183" y="467"/>
                  </a:cubicBezTo>
                  <a:cubicBezTo>
                    <a:pt x="2591" y="467"/>
                    <a:pt x="3542" y="1881"/>
                    <a:pt x="4004" y="3003"/>
                  </a:cubicBezTo>
                  <a:cubicBezTo>
                    <a:pt x="4137" y="3570"/>
                    <a:pt x="4170" y="4170"/>
                    <a:pt x="4070" y="4771"/>
                  </a:cubicBezTo>
                  <a:cubicBezTo>
                    <a:pt x="4070" y="4804"/>
                    <a:pt x="4137" y="4871"/>
                    <a:pt x="4170" y="4871"/>
                  </a:cubicBezTo>
                  <a:lnTo>
                    <a:pt x="4437" y="4871"/>
                  </a:lnTo>
                  <a:cubicBezTo>
                    <a:pt x="4504" y="4871"/>
                    <a:pt x="4537" y="4837"/>
                    <a:pt x="4537" y="4804"/>
                  </a:cubicBezTo>
                  <a:cubicBezTo>
                    <a:pt x="4637" y="4137"/>
                    <a:pt x="4604" y="3470"/>
                    <a:pt x="4437" y="2803"/>
                  </a:cubicBezTo>
                  <a:cubicBezTo>
                    <a:pt x="4205" y="2207"/>
                    <a:pt x="308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09;p48">
              <a:extLst>
                <a:ext uri="{FF2B5EF4-FFF2-40B4-BE49-F238E27FC236}">
                  <a16:creationId xmlns:a16="http://schemas.microsoft.com/office/drawing/2014/main" id="{A61B1D42-9C03-4BA7-88EC-4C3E1F53C9C9}"/>
                </a:ext>
              </a:extLst>
            </p:cNvPr>
            <p:cNvSpPr/>
            <p:nvPr/>
          </p:nvSpPr>
          <p:spPr>
            <a:xfrm>
              <a:off x="3500175" y="1237150"/>
              <a:ext cx="346925" cy="508725"/>
            </a:xfrm>
            <a:custGeom>
              <a:avLst/>
              <a:gdLst/>
              <a:ahLst/>
              <a:cxnLst/>
              <a:rect l="l" t="t" r="r" b="b"/>
              <a:pathLst>
                <a:path w="13877" h="20349" extrusionOk="0">
                  <a:moveTo>
                    <a:pt x="13610" y="1"/>
                  </a:moveTo>
                  <a:lnTo>
                    <a:pt x="1768" y="4171"/>
                  </a:lnTo>
                  <a:lnTo>
                    <a:pt x="0" y="20082"/>
                  </a:lnTo>
                  <a:lnTo>
                    <a:pt x="267" y="20349"/>
                  </a:lnTo>
                  <a:lnTo>
                    <a:pt x="11542" y="16146"/>
                  </a:lnTo>
                  <a:lnTo>
                    <a:pt x="13877" y="268"/>
                  </a:lnTo>
                  <a:lnTo>
                    <a:pt x="1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10;p48">
              <a:extLst>
                <a:ext uri="{FF2B5EF4-FFF2-40B4-BE49-F238E27FC236}">
                  <a16:creationId xmlns:a16="http://schemas.microsoft.com/office/drawing/2014/main" id="{A8A6EAFF-948F-4AFA-B17C-84CF323EB9EE}"/>
                </a:ext>
              </a:extLst>
            </p:cNvPr>
            <p:cNvSpPr/>
            <p:nvPr/>
          </p:nvSpPr>
          <p:spPr>
            <a:xfrm>
              <a:off x="3500175" y="1341400"/>
              <a:ext cx="50900" cy="404475"/>
            </a:xfrm>
            <a:custGeom>
              <a:avLst/>
              <a:gdLst/>
              <a:ahLst/>
              <a:cxnLst/>
              <a:rect l="l" t="t" r="r" b="b"/>
              <a:pathLst>
                <a:path w="2036" h="16179" extrusionOk="0">
                  <a:moveTo>
                    <a:pt x="1768" y="1"/>
                  </a:moveTo>
                  <a:lnTo>
                    <a:pt x="0" y="15912"/>
                  </a:lnTo>
                  <a:lnTo>
                    <a:pt x="267" y="16179"/>
                  </a:lnTo>
                  <a:lnTo>
                    <a:pt x="2035" y="267"/>
                  </a:lnTo>
                  <a:lnTo>
                    <a:pt x="1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11;p48">
              <a:extLst>
                <a:ext uri="{FF2B5EF4-FFF2-40B4-BE49-F238E27FC236}">
                  <a16:creationId xmlns:a16="http://schemas.microsoft.com/office/drawing/2014/main" id="{4F8EC39C-4841-41D3-A482-708849619A27}"/>
                </a:ext>
              </a:extLst>
            </p:cNvPr>
            <p:cNvSpPr/>
            <p:nvPr/>
          </p:nvSpPr>
          <p:spPr>
            <a:xfrm>
              <a:off x="3619425" y="1300450"/>
              <a:ext cx="141250" cy="64325"/>
            </a:xfrm>
            <a:custGeom>
              <a:avLst/>
              <a:gdLst/>
              <a:ahLst/>
              <a:cxnLst/>
              <a:rect l="l" t="t" r="r" b="b"/>
              <a:pathLst>
                <a:path w="5650" h="2573" extrusionOk="0">
                  <a:moveTo>
                    <a:pt x="5436" y="0"/>
                  </a:moveTo>
                  <a:cubicBezTo>
                    <a:pt x="5174" y="0"/>
                    <a:pt x="4678" y="155"/>
                    <a:pt x="4070" y="438"/>
                  </a:cubicBezTo>
                  <a:lnTo>
                    <a:pt x="1935" y="1105"/>
                  </a:lnTo>
                  <a:cubicBezTo>
                    <a:pt x="1034" y="1505"/>
                    <a:pt x="167" y="1839"/>
                    <a:pt x="100" y="2106"/>
                  </a:cubicBezTo>
                  <a:lnTo>
                    <a:pt x="0" y="2573"/>
                  </a:lnTo>
                  <a:lnTo>
                    <a:pt x="5538" y="605"/>
                  </a:lnTo>
                  <a:cubicBezTo>
                    <a:pt x="5538" y="605"/>
                    <a:pt x="5571" y="404"/>
                    <a:pt x="5638" y="138"/>
                  </a:cubicBezTo>
                  <a:cubicBezTo>
                    <a:pt x="5649" y="45"/>
                    <a:pt x="5576" y="0"/>
                    <a:pt x="5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12;p48">
              <a:extLst>
                <a:ext uri="{FF2B5EF4-FFF2-40B4-BE49-F238E27FC236}">
                  <a16:creationId xmlns:a16="http://schemas.microsoft.com/office/drawing/2014/main" id="{E73C3F17-E9FC-4C87-8325-23C3F8529D05}"/>
                </a:ext>
              </a:extLst>
            </p:cNvPr>
            <p:cNvSpPr/>
            <p:nvPr/>
          </p:nvSpPr>
          <p:spPr>
            <a:xfrm>
              <a:off x="3623600" y="1281232"/>
              <a:ext cx="152200" cy="65275"/>
            </a:xfrm>
            <a:custGeom>
              <a:avLst/>
              <a:gdLst/>
              <a:ahLst/>
              <a:cxnLst/>
              <a:rect l="l" t="t" r="r" b="b"/>
              <a:pathLst>
                <a:path w="6088" h="2611" extrusionOk="0">
                  <a:moveTo>
                    <a:pt x="4300" y="1"/>
                  </a:moveTo>
                  <a:cubicBezTo>
                    <a:pt x="4101" y="1"/>
                    <a:pt x="3822" y="40"/>
                    <a:pt x="3436" y="142"/>
                  </a:cubicBezTo>
                  <a:cubicBezTo>
                    <a:pt x="1668" y="643"/>
                    <a:pt x="1635" y="1510"/>
                    <a:pt x="1635" y="1510"/>
                  </a:cubicBezTo>
                  <a:cubicBezTo>
                    <a:pt x="1368" y="1643"/>
                    <a:pt x="1068" y="1743"/>
                    <a:pt x="801" y="1844"/>
                  </a:cubicBezTo>
                  <a:cubicBezTo>
                    <a:pt x="200" y="2010"/>
                    <a:pt x="134" y="2144"/>
                    <a:pt x="100" y="2311"/>
                  </a:cubicBezTo>
                  <a:lnTo>
                    <a:pt x="0" y="2611"/>
                  </a:lnTo>
                  <a:lnTo>
                    <a:pt x="6038" y="476"/>
                  </a:lnTo>
                  <a:cubicBezTo>
                    <a:pt x="6038" y="476"/>
                    <a:pt x="6038" y="342"/>
                    <a:pt x="6071" y="209"/>
                  </a:cubicBezTo>
                  <a:cubicBezTo>
                    <a:pt x="6088" y="126"/>
                    <a:pt x="6029" y="92"/>
                    <a:pt x="5921" y="92"/>
                  </a:cubicBezTo>
                  <a:cubicBezTo>
                    <a:pt x="5813" y="92"/>
                    <a:pt x="5654" y="126"/>
                    <a:pt x="5471" y="176"/>
                  </a:cubicBezTo>
                  <a:lnTo>
                    <a:pt x="4770" y="409"/>
                  </a:lnTo>
                  <a:cubicBezTo>
                    <a:pt x="4770" y="409"/>
                    <a:pt x="4945" y="1"/>
                    <a:pt x="4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13;p48">
              <a:extLst>
                <a:ext uri="{FF2B5EF4-FFF2-40B4-BE49-F238E27FC236}">
                  <a16:creationId xmlns:a16="http://schemas.microsoft.com/office/drawing/2014/main" id="{FFE2C241-9BEF-4E22-B0A3-E31EF2066F6C}"/>
                </a:ext>
              </a:extLst>
            </p:cNvPr>
            <p:cNvSpPr/>
            <p:nvPr/>
          </p:nvSpPr>
          <p:spPr>
            <a:xfrm>
              <a:off x="3578550" y="1347250"/>
              <a:ext cx="250225" cy="105925"/>
            </a:xfrm>
            <a:custGeom>
              <a:avLst/>
              <a:gdLst/>
              <a:ahLst/>
              <a:cxnLst/>
              <a:rect l="l" t="t" r="r" b="b"/>
              <a:pathLst>
                <a:path w="10009" h="4237" extrusionOk="0">
                  <a:moveTo>
                    <a:pt x="8540" y="0"/>
                  </a:moveTo>
                  <a:lnTo>
                    <a:pt x="1" y="3236"/>
                  </a:lnTo>
                  <a:cubicBezTo>
                    <a:pt x="468" y="3636"/>
                    <a:pt x="968" y="3970"/>
                    <a:pt x="1535" y="4236"/>
                  </a:cubicBezTo>
                  <a:lnTo>
                    <a:pt x="10008" y="1001"/>
                  </a:lnTo>
                  <a:cubicBezTo>
                    <a:pt x="9441" y="834"/>
                    <a:pt x="8907" y="467"/>
                    <a:pt x="8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14;p48">
              <a:extLst>
                <a:ext uri="{FF2B5EF4-FFF2-40B4-BE49-F238E27FC236}">
                  <a16:creationId xmlns:a16="http://schemas.microsoft.com/office/drawing/2014/main" id="{845B3CCD-7EF2-4277-A6CF-C052FE65053F}"/>
                </a:ext>
              </a:extLst>
            </p:cNvPr>
            <p:cNvSpPr/>
            <p:nvPr/>
          </p:nvSpPr>
          <p:spPr>
            <a:xfrm>
              <a:off x="3566875" y="1332225"/>
              <a:ext cx="277725" cy="124325"/>
            </a:xfrm>
            <a:custGeom>
              <a:avLst/>
              <a:gdLst/>
              <a:ahLst/>
              <a:cxnLst/>
              <a:rect l="l" t="t" r="r" b="b"/>
              <a:pathLst>
                <a:path w="11109" h="4973" extrusionOk="0">
                  <a:moveTo>
                    <a:pt x="8774" y="1"/>
                  </a:moveTo>
                  <a:lnTo>
                    <a:pt x="334" y="3236"/>
                  </a:lnTo>
                  <a:cubicBezTo>
                    <a:pt x="268" y="3270"/>
                    <a:pt x="168" y="3336"/>
                    <a:pt x="134" y="3403"/>
                  </a:cubicBezTo>
                  <a:cubicBezTo>
                    <a:pt x="1" y="3603"/>
                    <a:pt x="68" y="3870"/>
                    <a:pt x="268" y="3970"/>
                  </a:cubicBezTo>
                  <a:lnTo>
                    <a:pt x="1335" y="4737"/>
                  </a:lnTo>
                  <a:cubicBezTo>
                    <a:pt x="1574" y="4897"/>
                    <a:pt x="1849" y="4973"/>
                    <a:pt x="2116" y="4973"/>
                  </a:cubicBezTo>
                  <a:cubicBezTo>
                    <a:pt x="2297" y="4973"/>
                    <a:pt x="2475" y="4938"/>
                    <a:pt x="2636" y="4871"/>
                  </a:cubicBezTo>
                  <a:lnTo>
                    <a:pt x="11109" y="1669"/>
                  </a:lnTo>
                  <a:lnTo>
                    <a:pt x="10809" y="1435"/>
                  </a:lnTo>
                  <a:lnTo>
                    <a:pt x="2469" y="4604"/>
                  </a:lnTo>
                  <a:cubicBezTo>
                    <a:pt x="2353" y="4648"/>
                    <a:pt x="2230" y="4672"/>
                    <a:pt x="2109" y="4672"/>
                  </a:cubicBezTo>
                  <a:cubicBezTo>
                    <a:pt x="1953" y="4672"/>
                    <a:pt x="1800" y="4631"/>
                    <a:pt x="1669" y="4537"/>
                  </a:cubicBezTo>
                  <a:lnTo>
                    <a:pt x="668" y="3837"/>
                  </a:lnTo>
                  <a:cubicBezTo>
                    <a:pt x="601" y="3803"/>
                    <a:pt x="535" y="3737"/>
                    <a:pt x="535" y="3670"/>
                  </a:cubicBezTo>
                  <a:cubicBezTo>
                    <a:pt x="501" y="3537"/>
                    <a:pt x="568" y="3403"/>
                    <a:pt x="701" y="3370"/>
                  </a:cubicBezTo>
                  <a:lnTo>
                    <a:pt x="9041" y="201"/>
                  </a:lnTo>
                  <a:lnTo>
                    <a:pt x="8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15;p48">
              <a:extLst>
                <a:ext uri="{FF2B5EF4-FFF2-40B4-BE49-F238E27FC236}">
                  <a16:creationId xmlns:a16="http://schemas.microsoft.com/office/drawing/2014/main" id="{C66723BC-7A1F-4851-96D3-95C462A15EBE}"/>
                </a:ext>
              </a:extLst>
            </p:cNvPr>
            <p:cNvSpPr/>
            <p:nvPr/>
          </p:nvSpPr>
          <p:spPr>
            <a:xfrm>
              <a:off x="3536025" y="1373925"/>
              <a:ext cx="307750" cy="417450"/>
            </a:xfrm>
            <a:custGeom>
              <a:avLst/>
              <a:gdLst/>
              <a:ahLst/>
              <a:cxnLst/>
              <a:rect l="l" t="t" r="r" b="b"/>
              <a:pathLst>
                <a:path w="12310" h="16698" extrusionOk="0">
                  <a:moveTo>
                    <a:pt x="1268" y="1902"/>
                  </a:moveTo>
                  <a:cubicBezTo>
                    <a:pt x="1264" y="1925"/>
                    <a:pt x="1262" y="1948"/>
                    <a:pt x="1262" y="1971"/>
                  </a:cubicBezTo>
                  <a:lnTo>
                    <a:pt x="1262" y="1971"/>
                  </a:lnTo>
                  <a:lnTo>
                    <a:pt x="1268" y="1902"/>
                  </a:lnTo>
                  <a:close/>
                  <a:moveTo>
                    <a:pt x="12309" y="1"/>
                  </a:moveTo>
                  <a:lnTo>
                    <a:pt x="3870" y="3203"/>
                  </a:lnTo>
                  <a:cubicBezTo>
                    <a:pt x="3694" y="3284"/>
                    <a:pt x="3513" y="3321"/>
                    <a:pt x="3332" y="3321"/>
                  </a:cubicBezTo>
                  <a:cubicBezTo>
                    <a:pt x="3068" y="3321"/>
                    <a:pt x="2807" y="3241"/>
                    <a:pt x="2569" y="3103"/>
                  </a:cubicBezTo>
                  <a:lnTo>
                    <a:pt x="1502" y="2336"/>
                  </a:lnTo>
                  <a:cubicBezTo>
                    <a:pt x="1358" y="2249"/>
                    <a:pt x="1264" y="2113"/>
                    <a:pt x="1262" y="1971"/>
                  </a:cubicBezTo>
                  <a:lnTo>
                    <a:pt x="1262" y="1971"/>
                  </a:lnTo>
                  <a:lnTo>
                    <a:pt x="34" y="15278"/>
                  </a:lnTo>
                  <a:cubicBezTo>
                    <a:pt x="1" y="15445"/>
                    <a:pt x="101" y="15612"/>
                    <a:pt x="268" y="15712"/>
                  </a:cubicBezTo>
                  <a:lnTo>
                    <a:pt x="1335" y="16479"/>
                  </a:lnTo>
                  <a:cubicBezTo>
                    <a:pt x="1573" y="16618"/>
                    <a:pt x="1834" y="16698"/>
                    <a:pt x="2098" y="16698"/>
                  </a:cubicBezTo>
                  <a:cubicBezTo>
                    <a:pt x="2278" y="16698"/>
                    <a:pt x="2460" y="16660"/>
                    <a:pt x="2636" y="16579"/>
                  </a:cubicBezTo>
                  <a:lnTo>
                    <a:pt x="11075" y="13377"/>
                  </a:lnTo>
                  <a:lnTo>
                    <a:pt x="123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16;p48">
              <a:extLst>
                <a:ext uri="{FF2B5EF4-FFF2-40B4-BE49-F238E27FC236}">
                  <a16:creationId xmlns:a16="http://schemas.microsoft.com/office/drawing/2014/main" id="{99BE2E12-05A7-4CDB-80D2-BFEEDD692F4A}"/>
                </a:ext>
              </a:extLst>
            </p:cNvPr>
            <p:cNvSpPr/>
            <p:nvPr/>
          </p:nvSpPr>
          <p:spPr>
            <a:xfrm>
              <a:off x="3536025" y="1421450"/>
              <a:ext cx="80925" cy="370300"/>
            </a:xfrm>
            <a:custGeom>
              <a:avLst/>
              <a:gdLst/>
              <a:ahLst/>
              <a:cxnLst/>
              <a:rect l="l" t="t" r="r" b="b"/>
              <a:pathLst>
                <a:path w="3237" h="14812" extrusionOk="0">
                  <a:moveTo>
                    <a:pt x="1268" y="1"/>
                  </a:moveTo>
                  <a:lnTo>
                    <a:pt x="1" y="13410"/>
                  </a:lnTo>
                  <a:cubicBezTo>
                    <a:pt x="1" y="13577"/>
                    <a:pt x="101" y="13744"/>
                    <a:pt x="234" y="13811"/>
                  </a:cubicBezTo>
                  <a:lnTo>
                    <a:pt x="1335" y="14578"/>
                  </a:lnTo>
                  <a:cubicBezTo>
                    <a:pt x="1502" y="14711"/>
                    <a:pt x="1735" y="14778"/>
                    <a:pt x="1969" y="14811"/>
                  </a:cubicBezTo>
                  <a:lnTo>
                    <a:pt x="3236" y="1402"/>
                  </a:lnTo>
                  <a:cubicBezTo>
                    <a:pt x="3003" y="1369"/>
                    <a:pt x="2769" y="1302"/>
                    <a:pt x="2569" y="1168"/>
                  </a:cubicBezTo>
                  <a:lnTo>
                    <a:pt x="1502" y="401"/>
                  </a:lnTo>
                  <a:cubicBezTo>
                    <a:pt x="1368" y="334"/>
                    <a:pt x="1268" y="168"/>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17;p48">
              <a:extLst>
                <a:ext uri="{FF2B5EF4-FFF2-40B4-BE49-F238E27FC236}">
                  <a16:creationId xmlns:a16="http://schemas.microsoft.com/office/drawing/2014/main" id="{96E5E408-AAF3-43D7-907D-627EF17D9410}"/>
                </a:ext>
              </a:extLst>
            </p:cNvPr>
            <p:cNvSpPr/>
            <p:nvPr/>
          </p:nvSpPr>
          <p:spPr>
            <a:xfrm>
              <a:off x="3764525" y="1421450"/>
              <a:ext cx="94250" cy="172800"/>
            </a:xfrm>
            <a:custGeom>
              <a:avLst/>
              <a:gdLst/>
              <a:ahLst/>
              <a:cxnLst/>
              <a:rect l="l" t="t" r="r" b="b"/>
              <a:pathLst>
                <a:path w="3770" h="6912" extrusionOk="0">
                  <a:moveTo>
                    <a:pt x="3003" y="1"/>
                  </a:moveTo>
                  <a:lnTo>
                    <a:pt x="2903" y="1202"/>
                  </a:lnTo>
                  <a:cubicBezTo>
                    <a:pt x="2169" y="1735"/>
                    <a:pt x="1535" y="2303"/>
                    <a:pt x="935" y="2936"/>
                  </a:cubicBezTo>
                  <a:cubicBezTo>
                    <a:pt x="67" y="3870"/>
                    <a:pt x="1" y="6472"/>
                    <a:pt x="734" y="6839"/>
                  </a:cubicBezTo>
                  <a:cubicBezTo>
                    <a:pt x="835" y="6889"/>
                    <a:pt x="942" y="6912"/>
                    <a:pt x="1055" y="6912"/>
                  </a:cubicBezTo>
                  <a:cubicBezTo>
                    <a:pt x="1767" y="6912"/>
                    <a:pt x="2680" y="6001"/>
                    <a:pt x="3169" y="5338"/>
                  </a:cubicBezTo>
                  <a:cubicBezTo>
                    <a:pt x="3770" y="4571"/>
                    <a:pt x="3770" y="3136"/>
                    <a:pt x="3770" y="2236"/>
                  </a:cubicBezTo>
                  <a:cubicBezTo>
                    <a:pt x="3770" y="1335"/>
                    <a:pt x="3703" y="50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18;p48">
              <a:extLst>
                <a:ext uri="{FF2B5EF4-FFF2-40B4-BE49-F238E27FC236}">
                  <a16:creationId xmlns:a16="http://schemas.microsoft.com/office/drawing/2014/main" id="{7FF5A7A1-2999-4FB6-82AE-9285AABCB6EA}"/>
                </a:ext>
              </a:extLst>
            </p:cNvPr>
            <p:cNvSpPr/>
            <p:nvPr/>
          </p:nvSpPr>
          <p:spPr>
            <a:xfrm>
              <a:off x="3119075" y="1044525"/>
              <a:ext cx="568050" cy="588075"/>
            </a:xfrm>
            <a:custGeom>
              <a:avLst/>
              <a:gdLst/>
              <a:ahLst/>
              <a:cxnLst/>
              <a:rect l="l" t="t" r="r" b="b"/>
              <a:pathLst>
                <a:path w="22722" h="23523" extrusionOk="0">
                  <a:moveTo>
                    <a:pt x="7739" y="0"/>
                  </a:moveTo>
                  <a:cubicBezTo>
                    <a:pt x="5104" y="0"/>
                    <a:pt x="4303" y="1235"/>
                    <a:pt x="3503" y="3603"/>
                  </a:cubicBezTo>
                  <a:cubicBezTo>
                    <a:pt x="2769" y="5771"/>
                    <a:pt x="267" y="15812"/>
                    <a:pt x="134" y="17313"/>
                  </a:cubicBezTo>
                  <a:cubicBezTo>
                    <a:pt x="0" y="18847"/>
                    <a:pt x="667" y="19448"/>
                    <a:pt x="2202" y="20115"/>
                  </a:cubicBezTo>
                  <a:cubicBezTo>
                    <a:pt x="3703" y="20782"/>
                    <a:pt x="7205" y="21616"/>
                    <a:pt x="10374" y="22483"/>
                  </a:cubicBezTo>
                  <a:cubicBezTo>
                    <a:pt x="11975" y="22950"/>
                    <a:pt x="13610" y="23250"/>
                    <a:pt x="15244" y="23417"/>
                  </a:cubicBezTo>
                  <a:cubicBezTo>
                    <a:pt x="16100" y="23485"/>
                    <a:pt x="16851" y="23523"/>
                    <a:pt x="17510" y="23523"/>
                  </a:cubicBezTo>
                  <a:cubicBezTo>
                    <a:pt x="19753" y="23523"/>
                    <a:pt x="20930" y="23091"/>
                    <a:pt x="21549" y="21983"/>
                  </a:cubicBezTo>
                  <a:cubicBezTo>
                    <a:pt x="22721" y="20019"/>
                    <a:pt x="22194" y="19059"/>
                    <a:pt x="20690" y="19059"/>
                  </a:cubicBezTo>
                  <a:cubicBezTo>
                    <a:pt x="20483" y="19059"/>
                    <a:pt x="20257" y="19078"/>
                    <a:pt x="20014" y="19114"/>
                  </a:cubicBezTo>
                  <a:cubicBezTo>
                    <a:pt x="19489" y="19195"/>
                    <a:pt x="18976" y="19239"/>
                    <a:pt x="18461" y="19239"/>
                  </a:cubicBezTo>
                  <a:cubicBezTo>
                    <a:pt x="18125" y="19239"/>
                    <a:pt x="17788" y="19220"/>
                    <a:pt x="17446" y="19181"/>
                  </a:cubicBezTo>
                  <a:cubicBezTo>
                    <a:pt x="17846" y="19014"/>
                    <a:pt x="18213" y="18814"/>
                    <a:pt x="18547" y="18514"/>
                  </a:cubicBezTo>
                  <a:cubicBezTo>
                    <a:pt x="18914" y="18247"/>
                    <a:pt x="19014" y="17746"/>
                    <a:pt x="18780" y="17346"/>
                  </a:cubicBezTo>
                  <a:cubicBezTo>
                    <a:pt x="18755" y="17314"/>
                    <a:pt x="18722" y="17301"/>
                    <a:pt x="18680" y="17301"/>
                  </a:cubicBezTo>
                  <a:cubicBezTo>
                    <a:pt x="18502" y="17301"/>
                    <a:pt x="18160" y="17545"/>
                    <a:pt x="17513" y="17680"/>
                  </a:cubicBezTo>
                  <a:cubicBezTo>
                    <a:pt x="16545" y="17913"/>
                    <a:pt x="15911" y="17746"/>
                    <a:pt x="14977" y="18247"/>
                  </a:cubicBezTo>
                  <a:cubicBezTo>
                    <a:pt x="14644" y="18386"/>
                    <a:pt x="14287" y="18455"/>
                    <a:pt x="13927" y="18455"/>
                  </a:cubicBezTo>
                  <a:cubicBezTo>
                    <a:pt x="13854" y="18455"/>
                    <a:pt x="13782" y="18453"/>
                    <a:pt x="13710" y="18447"/>
                  </a:cubicBezTo>
                  <a:cubicBezTo>
                    <a:pt x="12976" y="18447"/>
                    <a:pt x="11975" y="18180"/>
                    <a:pt x="10074" y="17613"/>
                  </a:cubicBezTo>
                  <a:cubicBezTo>
                    <a:pt x="8506" y="17079"/>
                    <a:pt x="6972" y="16446"/>
                    <a:pt x="5471" y="15712"/>
                  </a:cubicBezTo>
                  <a:lnTo>
                    <a:pt x="8339" y="7372"/>
                  </a:lnTo>
                  <a:cubicBezTo>
                    <a:pt x="8339" y="7372"/>
                    <a:pt x="10007" y="1802"/>
                    <a:pt x="7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19;p48">
              <a:extLst>
                <a:ext uri="{FF2B5EF4-FFF2-40B4-BE49-F238E27FC236}">
                  <a16:creationId xmlns:a16="http://schemas.microsoft.com/office/drawing/2014/main" id="{08E0A03B-19E4-4482-87BC-45E1DC70D18D}"/>
                </a:ext>
              </a:extLst>
            </p:cNvPr>
            <p:cNvSpPr/>
            <p:nvPr/>
          </p:nvSpPr>
          <p:spPr>
            <a:xfrm>
              <a:off x="3101550" y="1040575"/>
              <a:ext cx="292725" cy="563550"/>
            </a:xfrm>
            <a:custGeom>
              <a:avLst/>
              <a:gdLst/>
              <a:ahLst/>
              <a:cxnLst/>
              <a:rect l="l" t="t" r="r" b="b"/>
              <a:pathLst>
                <a:path w="11709" h="22542" extrusionOk="0">
                  <a:moveTo>
                    <a:pt x="7973" y="0"/>
                  </a:moveTo>
                  <a:cubicBezTo>
                    <a:pt x="6743" y="0"/>
                    <a:pt x="5679" y="238"/>
                    <a:pt x="4837" y="1760"/>
                  </a:cubicBezTo>
                  <a:cubicBezTo>
                    <a:pt x="3803" y="3628"/>
                    <a:pt x="2236" y="9365"/>
                    <a:pt x="1402" y="13501"/>
                  </a:cubicBezTo>
                  <a:cubicBezTo>
                    <a:pt x="568" y="17638"/>
                    <a:pt x="1" y="19272"/>
                    <a:pt x="1902" y="20139"/>
                  </a:cubicBezTo>
                  <a:cubicBezTo>
                    <a:pt x="3803" y="20973"/>
                    <a:pt x="10175" y="22541"/>
                    <a:pt x="10175" y="22541"/>
                  </a:cubicBezTo>
                  <a:cubicBezTo>
                    <a:pt x="10175" y="22541"/>
                    <a:pt x="9941" y="19939"/>
                    <a:pt x="11709" y="18038"/>
                  </a:cubicBezTo>
                  <a:lnTo>
                    <a:pt x="6472" y="15803"/>
                  </a:lnTo>
                  <a:lnTo>
                    <a:pt x="9274" y="7630"/>
                  </a:lnTo>
                  <a:cubicBezTo>
                    <a:pt x="9274" y="7630"/>
                    <a:pt x="11042" y="2393"/>
                    <a:pt x="8840" y="25"/>
                  </a:cubicBezTo>
                  <a:cubicBezTo>
                    <a:pt x="8543" y="13"/>
                    <a:pt x="8254" y="0"/>
                    <a:pt x="7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20;p48">
              <a:extLst>
                <a:ext uri="{FF2B5EF4-FFF2-40B4-BE49-F238E27FC236}">
                  <a16:creationId xmlns:a16="http://schemas.microsoft.com/office/drawing/2014/main" id="{C2008D36-1344-44CD-BA30-482AAAA1FB69}"/>
                </a:ext>
              </a:extLst>
            </p:cNvPr>
            <p:cNvSpPr/>
            <p:nvPr/>
          </p:nvSpPr>
          <p:spPr>
            <a:xfrm>
              <a:off x="2886400" y="4042500"/>
              <a:ext cx="320250" cy="135300"/>
            </a:xfrm>
            <a:custGeom>
              <a:avLst/>
              <a:gdLst/>
              <a:ahLst/>
              <a:cxnLst/>
              <a:rect l="l" t="t" r="r" b="b"/>
              <a:pathLst>
                <a:path w="12810" h="5412" extrusionOk="0">
                  <a:moveTo>
                    <a:pt x="34" y="1"/>
                  </a:moveTo>
                  <a:cubicBezTo>
                    <a:pt x="34" y="1"/>
                    <a:pt x="0" y="1101"/>
                    <a:pt x="267" y="1368"/>
                  </a:cubicBezTo>
                  <a:cubicBezTo>
                    <a:pt x="834" y="1735"/>
                    <a:pt x="1502" y="2002"/>
                    <a:pt x="2169" y="2135"/>
                  </a:cubicBezTo>
                  <a:cubicBezTo>
                    <a:pt x="3036" y="2336"/>
                    <a:pt x="4103" y="3236"/>
                    <a:pt x="4871" y="3870"/>
                  </a:cubicBezTo>
                  <a:cubicBezTo>
                    <a:pt x="5638" y="4504"/>
                    <a:pt x="6672" y="5104"/>
                    <a:pt x="8573" y="5338"/>
                  </a:cubicBezTo>
                  <a:cubicBezTo>
                    <a:pt x="8855" y="5387"/>
                    <a:pt x="9140" y="5411"/>
                    <a:pt x="9424" y="5411"/>
                  </a:cubicBezTo>
                  <a:cubicBezTo>
                    <a:pt x="10486" y="5411"/>
                    <a:pt x="11541" y="5076"/>
                    <a:pt x="12409" y="4470"/>
                  </a:cubicBezTo>
                  <a:cubicBezTo>
                    <a:pt x="12710" y="4137"/>
                    <a:pt x="12810" y="3637"/>
                    <a:pt x="12643" y="3236"/>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21;p48">
              <a:extLst>
                <a:ext uri="{FF2B5EF4-FFF2-40B4-BE49-F238E27FC236}">
                  <a16:creationId xmlns:a16="http://schemas.microsoft.com/office/drawing/2014/main" id="{8E122337-53F1-4FAD-8159-497BCF80A3D8}"/>
                </a:ext>
              </a:extLst>
            </p:cNvPr>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22;p48">
              <a:extLst>
                <a:ext uri="{FF2B5EF4-FFF2-40B4-BE49-F238E27FC236}">
                  <a16:creationId xmlns:a16="http://schemas.microsoft.com/office/drawing/2014/main" id="{E4135701-02A5-4F2C-9FE9-D4107228F9C2}"/>
                </a:ext>
              </a:extLst>
            </p:cNvPr>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23;p48">
              <a:extLst>
                <a:ext uri="{FF2B5EF4-FFF2-40B4-BE49-F238E27FC236}">
                  <a16:creationId xmlns:a16="http://schemas.microsoft.com/office/drawing/2014/main" id="{2BF0D3D3-2FA0-4604-8FBE-F44BC4282298}"/>
                </a:ext>
              </a:extLst>
            </p:cNvPr>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24;p48">
              <a:extLst>
                <a:ext uri="{FF2B5EF4-FFF2-40B4-BE49-F238E27FC236}">
                  <a16:creationId xmlns:a16="http://schemas.microsoft.com/office/drawing/2014/main" id="{29253E23-5344-4424-8D43-1364E1B9BC7B}"/>
                </a:ext>
              </a:extLst>
            </p:cNvPr>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25;p48">
              <a:extLst>
                <a:ext uri="{FF2B5EF4-FFF2-40B4-BE49-F238E27FC236}">
                  <a16:creationId xmlns:a16="http://schemas.microsoft.com/office/drawing/2014/main" id="{ADDED12A-C81C-4B83-8400-4E08A7024760}"/>
                </a:ext>
              </a:extLst>
            </p:cNvPr>
            <p:cNvSpPr/>
            <p:nvPr/>
          </p:nvSpPr>
          <p:spPr>
            <a:xfrm>
              <a:off x="2897250" y="3935750"/>
              <a:ext cx="212675" cy="167675"/>
            </a:xfrm>
            <a:custGeom>
              <a:avLst/>
              <a:gdLst/>
              <a:ahLst/>
              <a:cxnLst/>
              <a:rect l="l" t="t" r="r" b="b"/>
              <a:pathLst>
                <a:path w="8507" h="6707" extrusionOk="0">
                  <a:moveTo>
                    <a:pt x="367" y="1"/>
                  </a:moveTo>
                  <a:cubicBezTo>
                    <a:pt x="234" y="1"/>
                    <a:pt x="100" y="134"/>
                    <a:pt x="67" y="268"/>
                  </a:cubicBezTo>
                  <a:cubicBezTo>
                    <a:pt x="67" y="401"/>
                    <a:pt x="33" y="668"/>
                    <a:pt x="0" y="968"/>
                  </a:cubicBezTo>
                  <a:cubicBezTo>
                    <a:pt x="167" y="1168"/>
                    <a:pt x="400" y="1335"/>
                    <a:pt x="601" y="1502"/>
                  </a:cubicBezTo>
                  <a:cubicBezTo>
                    <a:pt x="1134" y="1936"/>
                    <a:pt x="2068" y="3170"/>
                    <a:pt x="3503" y="4337"/>
                  </a:cubicBezTo>
                  <a:cubicBezTo>
                    <a:pt x="4886" y="5424"/>
                    <a:pt x="7147" y="6706"/>
                    <a:pt x="7557" y="6706"/>
                  </a:cubicBezTo>
                  <a:cubicBezTo>
                    <a:pt x="7563" y="6706"/>
                    <a:pt x="7568" y="6706"/>
                    <a:pt x="7572" y="6706"/>
                  </a:cubicBezTo>
                  <a:cubicBezTo>
                    <a:pt x="7939" y="6672"/>
                    <a:pt x="8506" y="6405"/>
                    <a:pt x="7139" y="5872"/>
                  </a:cubicBezTo>
                  <a:cubicBezTo>
                    <a:pt x="5804" y="5338"/>
                    <a:pt x="2969" y="3303"/>
                    <a:pt x="1768" y="1769"/>
                  </a:cubicBezTo>
                  <a:cubicBezTo>
                    <a:pt x="1568" y="1569"/>
                    <a:pt x="1368" y="1335"/>
                    <a:pt x="1201" y="1068"/>
                  </a:cubicBezTo>
                  <a:cubicBezTo>
                    <a:pt x="1101" y="935"/>
                    <a:pt x="967" y="835"/>
                    <a:pt x="834" y="735"/>
                  </a:cubicBezTo>
                  <a:cubicBezTo>
                    <a:pt x="734" y="635"/>
                    <a:pt x="601" y="568"/>
                    <a:pt x="467" y="468"/>
                  </a:cubicBezTo>
                  <a:cubicBezTo>
                    <a:pt x="334" y="334"/>
                    <a:pt x="367" y="168"/>
                    <a:pt x="36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26;p48">
              <a:extLst>
                <a:ext uri="{FF2B5EF4-FFF2-40B4-BE49-F238E27FC236}">
                  <a16:creationId xmlns:a16="http://schemas.microsoft.com/office/drawing/2014/main" id="{A7430721-8D9B-4882-B75D-108E823AEDD9}"/>
                </a:ext>
              </a:extLst>
            </p:cNvPr>
            <p:cNvSpPr/>
            <p:nvPr/>
          </p:nvSpPr>
          <p:spPr>
            <a:xfrm>
              <a:off x="3079875" y="4069000"/>
              <a:ext cx="66725" cy="30225"/>
            </a:xfrm>
            <a:custGeom>
              <a:avLst/>
              <a:gdLst/>
              <a:ahLst/>
              <a:cxnLst/>
              <a:rect l="l" t="t" r="r" b="b"/>
              <a:pathLst>
                <a:path w="2669" h="1209" extrusionOk="0">
                  <a:moveTo>
                    <a:pt x="2318" y="0"/>
                  </a:moveTo>
                  <a:cubicBezTo>
                    <a:pt x="1463" y="0"/>
                    <a:pt x="649" y="360"/>
                    <a:pt x="34" y="975"/>
                  </a:cubicBezTo>
                  <a:cubicBezTo>
                    <a:pt x="34" y="1009"/>
                    <a:pt x="0" y="1009"/>
                    <a:pt x="0" y="1042"/>
                  </a:cubicBezTo>
                  <a:cubicBezTo>
                    <a:pt x="0" y="1142"/>
                    <a:pt x="67" y="1176"/>
                    <a:pt x="134" y="1209"/>
                  </a:cubicBezTo>
                  <a:cubicBezTo>
                    <a:pt x="200" y="1209"/>
                    <a:pt x="234" y="1176"/>
                    <a:pt x="267" y="1142"/>
                  </a:cubicBezTo>
                  <a:cubicBezTo>
                    <a:pt x="838" y="572"/>
                    <a:pt x="1588" y="272"/>
                    <a:pt x="2377" y="272"/>
                  </a:cubicBezTo>
                  <a:cubicBezTo>
                    <a:pt x="2419" y="272"/>
                    <a:pt x="2460" y="273"/>
                    <a:pt x="2502" y="275"/>
                  </a:cubicBezTo>
                  <a:cubicBezTo>
                    <a:pt x="2602" y="275"/>
                    <a:pt x="2636" y="208"/>
                    <a:pt x="2669" y="141"/>
                  </a:cubicBezTo>
                  <a:cubicBezTo>
                    <a:pt x="2669" y="75"/>
                    <a:pt x="2602" y="8"/>
                    <a:pt x="2535" y="8"/>
                  </a:cubicBezTo>
                  <a:cubicBezTo>
                    <a:pt x="2463" y="3"/>
                    <a:pt x="2390" y="0"/>
                    <a:pt x="2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27;p48">
              <a:extLst>
                <a:ext uri="{FF2B5EF4-FFF2-40B4-BE49-F238E27FC236}">
                  <a16:creationId xmlns:a16="http://schemas.microsoft.com/office/drawing/2014/main" id="{AA1498D7-6B44-40EC-842E-21EE11E7C564}"/>
                </a:ext>
              </a:extLst>
            </p:cNvPr>
            <p:cNvSpPr/>
            <p:nvPr/>
          </p:nvSpPr>
          <p:spPr>
            <a:xfrm>
              <a:off x="3050675" y="4050775"/>
              <a:ext cx="65925" cy="30125"/>
            </a:xfrm>
            <a:custGeom>
              <a:avLst/>
              <a:gdLst/>
              <a:ahLst/>
              <a:cxnLst/>
              <a:rect l="l" t="t" r="r" b="b"/>
              <a:pathLst>
                <a:path w="2637" h="1205" extrusionOk="0">
                  <a:moveTo>
                    <a:pt x="2409" y="1"/>
                  </a:moveTo>
                  <a:cubicBezTo>
                    <a:pt x="1520" y="1"/>
                    <a:pt x="671" y="334"/>
                    <a:pt x="34" y="971"/>
                  </a:cubicBezTo>
                  <a:cubicBezTo>
                    <a:pt x="1" y="1037"/>
                    <a:pt x="1" y="1104"/>
                    <a:pt x="34" y="1171"/>
                  </a:cubicBezTo>
                  <a:cubicBezTo>
                    <a:pt x="68" y="1204"/>
                    <a:pt x="101" y="1204"/>
                    <a:pt x="134" y="1204"/>
                  </a:cubicBezTo>
                  <a:cubicBezTo>
                    <a:pt x="168" y="1204"/>
                    <a:pt x="234" y="1171"/>
                    <a:pt x="234" y="1137"/>
                  </a:cubicBezTo>
                  <a:cubicBezTo>
                    <a:pt x="807" y="596"/>
                    <a:pt x="1593" y="268"/>
                    <a:pt x="2388" y="268"/>
                  </a:cubicBezTo>
                  <a:cubicBezTo>
                    <a:pt x="2426" y="268"/>
                    <a:pt x="2464" y="269"/>
                    <a:pt x="2503" y="270"/>
                  </a:cubicBezTo>
                  <a:cubicBezTo>
                    <a:pt x="2569" y="270"/>
                    <a:pt x="2636" y="237"/>
                    <a:pt x="2636" y="137"/>
                  </a:cubicBezTo>
                  <a:cubicBezTo>
                    <a:pt x="2636" y="70"/>
                    <a:pt x="2603" y="3"/>
                    <a:pt x="2536" y="3"/>
                  </a:cubicBezTo>
                  <a:cubicBezTo>
                    <a:pt x="2493" y="2"/>
                    <a:pt x="2451"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28;p48">
              <a:extLst>
                <a:ext uri="{FF2B5EF4-FFF2-40B4-BE49-F238E27FC236}">
                  <a16:creationId xmlns:a16="http://schemas.microsoft.com/office/drawing/2014/main" id="{A68FB113-BC9E-4EBA-83A1-26A8E918480F}"/>
                </a:ext>
              </a:extLst>
            </p:cNvPr>
            <p:cNvSpPr/>
            <p:nvPr/>
          </p:nvSpPr>
          <p:spPr>
            <a:xfrm>
              <a:off x="3020650" y="4033275"/>
              <a:ext cx="67575" cy="30450"/>
            </a:xfrm>
            <a:custGeom>
              <a:avLst/>
              <a:gdLst/>
              <a:ahLst/>
              <a:cxnLst/>
              <a:rect l="l" t="t" r="r" b="b"/>
              <a:pathLst>
                <a:path w="2703" h="1218" extrusionOk="0">
                  <a:moveTo>
                    <a:pt x="2442" y="0"/>
                  </a:moveTo>
                  <a:cubicBezTo>
                    <a:pt x="1551" y="0"/>
                    <a:pt x="673" y="335"/>
                    <a:pt x="68" y="1003"/>
                  </a:cubicBezTo>
                  <a:cubicBezTo>
                    <a:pt x="1" y="1037"/>
                    <a:pt x="1" y="1137"/>
                    <a:pt x="68" y="1170"/>
                  </a:cubicBezTo>
                  <a:cubicBezTo>
                    <a:pt x="101" y="1204"/>
                    <a:pt x="134" y="1204"/>
                    <a:pt x="134" y="1204"/>
                  </a:cubicBezTo>
                  <a:cubicBezTo>
                    <a:pt x="154" y="1213"/>
                    <a:pt x="173" y="1217"/>
                    <a:pt x="192" y="1217"/>
                  </a:cubicBezTo>
                  <a:cubicBezTo>
                    <a:pt x="237" y="1217"/>
                    <a:pt x="278" y="1194"/>
                    <a:pt x="301" y="1170"/>
                  </a:cubicBezTo>
                  <a:cubicBezTo>
                    <a:pt x="842" y="597"/>
                    <a:pt x="1626" y="267"/>
                    <a:pt x="2422" y="267"/>
                  </a:cubicBezTo>
                  <a:cubicBezTo>
                    <a:pt x="2460" y="267"/>
                    <a:pt x="2498" y="268"/>
                    <a:pt x="2536" y="270"/>
                  </a:cubicBezTo>
                  <a:cubicBezTo>
                    <a:pt x="2548" y="276"/>
                    <a:pt x="2561" y="278"/>
                    <a:pt x="2572" y="278"/>
                  </a:cubicBezTo>
                  <a:cubicBezTo>
                    <a:pt x="2625" y="278"/>
                    <a:pt x="2670" y="224"/>
                    <a:pt x="2670" y="169"/>
                  </a:cubicBezTo>
                  <a:cubicBezTo>
                    <a:pt x="2703" y="103"/>
                    <a:pt x="2636" y="36"/>
                    <a:pt x="2569" y="3"/>
                  </a:cubicBezTo>
                  <a:cubicBezTo>
                    <a:pt x="2527" y="1"/>
                    <a:pt x="2485"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29;p48">
              <a:extLst>
                <a:ext uri="{FF2B5EF4-FFF2-40B4-BE49-F238E27FC236}">
                  <a16:creationId xmlns:a16="http://schemas.microsoft.com/office/drawing/2014/main" id="{64D294D9-BF56-4A83-ACCE-7AD7C66E40AE}"/>
                </a:ext>
              </a:extLst>
            </p:cNvPr>
            <p:cNvSpPr/>
            <p:nvPr/>
          </p:nvSpPr>
          <p:spPr>
            <a:xfrm>
              <a:off x="2993975" y="4013950"/>
              <a:ext cx="66750" cy="30250"/>
            </a:xfrm>
            <a:custGeom>
              <a:avLst/>
              <a:gdLst/>
              <a:ahLst/>
              <a:cxnLst/>
              <a:rect l="l" t="t" r="r" b="b"/>
              <a:pathLst>
                <a:path w="2670" h="1210" extrusionOk="0">
                  <a:moveTo>
                    <a:pt x="2318" y="1"/>
                  </a:moveTo>
                  <a:cubicBezTo>
                    <a:pt x="1463" y="1"/>
                    <a:pt x="649" y="361"/>
                    <a:pt x="34" y="976"/>
                  </a:cubicBezTo>
                  <a:cubicBezTo>
                    <a:pt x="1" y="1043"/>
                    <a:pt x="1" y="1109"/>
                    <a:pt x="34" y="1176"/>
                  </a:cubicBezTo>
                  <a:cubicBezTo>
                    <a:pt x="67" y="1176"/>
                    <a:pt x="101" y="1209"/>
                    <a:pt x="134" y="1209"/>
                  </a:cubicBezTo>
                  <a:cubicBezTo>
                    <a:pt x="167" y="1209"/>
                    <a:pt x="234" y="1176"/>
                    <a:pt x="267" y="1143"/>
                  </a:cubicBezTo>
                  <a:cubicBezTo>
                    <a:pt x="838" y="572"/>
                    <a:pt x="1589" y="273"/>
                    <a:pt x="2377" y="273"/>
                  </a:cubicBezTo>
                  <a:cubicBezTo>
                    <a:pt x="2419" y="273"/>
                    <a:pt x="2461" y="274"/>
                    <a:pt x="2502" y="275"/>
                  </a:cubicBezTo>
                  <a:cubicBezTo>
                    <a:pt x="2569" y="275"/>
                    <a:pt x="2636" y="209"/>
                    <a:pt x="2669" y="142"/>
                  </a:cubicBezTo>
                  <a:cubicBezTo>
                    <a:pt x="2669" y="75"/>
                    <a:pt x="2602" y="8"/>
                    <a:pt x="2536" y="8"/>
                  </a:cubicBezTo>
                  <a:cubicBezTo>
                    <a:pt x="2463" y="3"/>
                    <a:pt x="2390" y="1"/>
                    <a:pt x="2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30;p48">
              <a:extLst>
                <a:ext uri="{FF2B5EF4-FFF2-40B4-BE49-F238E27FC236}">
                  <a16:creationId xmlns:a16="http://schemas.microsoft.com/office/drawing/2014/main" id="{4C7EA5FC-BC52-454B-8D87-3B19201214C3}"/>
                </a:ext>
              </a:extLst>
            </p:cNvPr>
            <p:cNvSpPr/>
            <p:nvPr/>
          </p:nvSpPr>
          <p:spPr>
            <a:xfrm>
              <a:off x="2966450" y="3993725"/>
              <a:ext cx="71750" cy="30450"/>
            </a:xfrm>
            <a:custGeom>
              <a:avLst/>
              <a:gdLst/>
              <a:ahLst/>
              <a:cxnLst/>
              <a:rect l="l" t="t" r="r" b="b"/>
              <a:pathLst>
                <a:path w="2870" h="1218" extrusionOk="0">
                  <a:moveTo>
                    <a:pt x="2433" y="1"/>
                  </a:moveTo>
                  <a:cubicBezTo>
                    <a:pt x="1521" y="1"/>
                    <a:pt x="658" y="360"/>
                    <a:pt x="34" y="984"/>
                  </a:cubicBezTo>
                  <a:cubicBezTo>
                    <a:pt x="1" y="1051"/>
                    <a:pt x="1" y="1151"/>
                    <a:pt x="67" y="1184"/>
                  </a:cubicBezTo>
                  <a:cubicBezTo>
                    <a:pt x="101" y="1218"/>
                    <a:pt x="134" y="1218"/>
                    <a:pt x="134" y="1218"/>
                  </a:cubicBezTo>
                  <a:cubicBezTo>
                    <a:pt x="201" y="1218"/>
                    <a:pt x="234" y="1184"/>
                    <a:pt x="234" y="1151"/>
                  </a:cubicBezTo>
                  <a:cubicBezTo>
                    <a:pt x="823" y="592"/>
                    <a:pt x="1594" y="266"/>
                    <a:pt x="2408" y="266"/>
                  </a:cubicBezTo>
                  <a:cubicBezTo>
                    <a:pt x="2517" y="266"/>
                    <a:pt x="2626" y="272"/>
                    <a:pt x="2736" y="284"/>
                  </a:cubicBezTo>
                  <a:cubicBezTo>
                    <a:pt x="2769" y="284"/>
                    <a:pt x="2836" y="217"/>
                    <a:pt x="2836" y="184"/>
                  </a:cubicBezTo>
                  <a:cubicBezTo>
                    <a:pt x="2869" y="117"/>
                    <a:pt x="2836" y="17"/>
                    <a:pt x="2769" y="17"/>
                  </a:cubicBezTo>
                  <a:cubicBezTo>
                    <a:pt x="2657" y="6"/>
                    <a:pt x="2545" y="1"/>
                    <a:pt x="2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31;p48">
              <a:extLst>
                <a:ext uri="{FF2B5EF4-FFF2-40B4-BE49-F238E27FC236}">
                  <a16:creationId xmlns:a16="http://schemas.microsoft.com/office/drawing/2014/main" id="{6F2BA8AB-F88E-42F5-85B7-0F34EFACB497}"/>
                </a:ext>
              </a:extLst>
            </p:cNvPr>
            <p:cNvSpPr/>
            <p:nvPr/>
          </p:nvSpPr>
          <p:spPr>
            <a:xfrm>
              <a:off x="2552000" y="4186775"/>
              <a:ext cx="136775" cy="120550"/>
            </a:xfrm>
            <a:custGeom>
              <a:avLst/>
              <a:gdLst/>
              <a:ahLst/>
              <a:cxnLst/>
              <a:rect l="l" t="t" r="r" b="b"/>
              <a:pathLst>
                <a:path w="5471" h="4822" extrusionOk="0">
                  <a:moveTo>
                    <a:pt x="100" y="0"/>
                  </a:moveTo>
                  <a:lnTo>
                    <a:pt x="100" y="0"/>
                  </a:lnTo>
                  <a:cubicBezTo>
                    <a:pt x="0" y="1034"/>
                    <a:pt x="100" y="2102"/>
                    <a:pt x="434" y="3069"/>
                  </a:cubicBezTo>
                  <a:cubicBezTo>
                    <a:pt x="767" y="4170"/>
                    <a:pt x="1968" y="4637"/>
                    <a:pt x="2869" y="4770"/>
                  </a:cubicBezTo>
                  <a:cubicBezTo>
                    <a:pt x="3012" y="4805"/>
                    <a:pt x="3156" y="4821"/>
                    <a:pt x="3299" y="4821"/>
                  </a:cubicBezTo>
                  <a:cubicBezTo>
                    <a:pt x="3987" y="4821"/>
                    <a:pt x="4639" y="4433"/>
                    <a:pt x="4970" y="3770"/>
                  </a:cubicBezTo>
                  <a:cubicBezTo>
                    <a:pt x="5337" y="2969"/>
                    <a:pt x="5471" y="2102"/>
                    <a:pt x="5404" y="801"/>
                  </a:cubicBezTo>
                  <a:lnTo>
                    <a:pt x="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32;p48">
              <a:extLst>
                <a:ext uri="{FF2B5EF4-FFF2-40B4-BE49-F238E27FC236}">
                  <a16:creationId xmlns:a16="http://schemas.microsoft.com/office/drawing/2014/main" id="{D43EB68E-E16B-4CA8-B908-8B944211E797}"/>
                </a:ext>
              </a:extLst>
            </p:cNvPr>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33;p48">
              <a:extLst>
                <a:ext uri="{FF2B5EF4-FFF2-40B4-BE49-F238E27FC236}">
                  <a16:creationId xmlns:a16="http://schemas.microsoft.com/office/drawing/2014/main" id="{6600C6A1-C3C7-4BF9-8886-32F2F2149053}"/>
                </a:ext>
              </a:extLst>
            </p:cNvPr>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34;p48">
              <a:extLst>
                <a:ext uri="{FF2B5EF4-FFF2-40B4-BE49-F238E27FC236}">
                  <a16:creationId xmlns:a16="http://schemas.microsoft.com/office/drawing/2014/main" id="{703CFE48-D001-4A30-9DD8-6A809C167326}"/>
                </a:ext>
              </a:extLst>
            </p:cNvPr>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35;p48">
              <a:extLst>
                <a:ext uri="{FF2B5EF4-FFF2-40B4-BE49-F238E27FC236}">
                  <a16:creationId xmlns:a16="http://schemas.microsoft.com/office/drawing/2014/main" id="{C70AC7C6-F157-48C3-B829-15467E975567}"/>
                </a:ext>
              </a:extLst>
            </p:cNvPr>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36;p48">
              <a:extLst>
                <a:ext uri="{FF2B5EF4-FFF2-40B4-BE49-F238E27FC236}">
                  <a16:creationId xmlns:a16="http://schemas.microsoft.com/office/drawing/2014/main" id="{46712A9F-8829-4FE5-9F17-0D5195F38A36}"/>
                </a:ext>
              </a:extLst>
            </p:cNvPr>
            <p:cNvSpPr/>
            <p:nvPr/>
          </p:nvSpPr>
          <p:spPr>
            <a:xfrm>
              <a:off x="2566175" y="3982450"/>
              <a:ext cx="20700" cy="223025"/>
            </a:xfrm>
            <a:custGeom>
              <a:avLst/>
              <a:gdLst/>
              <a:ahLst/>
              <a:cxnLst/>
              <a:rect l="l" t="t" r="r" b="b"/>
              <a:pathLst>
                <a:path w="828" h="8921" extrusionOk="0">
                  <a:moveTo>
                    <a:pt x="434" y="1"/>
                  </a:moveTo>
                  <a:cubicBezTo>
                    <a:pt x="67" y="68"/>
                    <a:pt x="134" y="1802"/>
                    <a:pt x="100" y="3537"/>
                  </a:cubicBezTo>
                  <a:cubicBezTo>
                    <a:pt x="267" y="5071"/>
                    <a:pt x="0" y="7206"/>
                    <a:pt x="100" y="8107"/>
                  </a:cubicBezTo>
                  <a:cubicBezTo>
                    <a:pt x="180" y="8645"/>
                    <a:pt x="438" y="8921"/>
                    <a:pt x="619" y="8921"/>
                  </a:cubicBezTo>
                  <a:cubicBezTo>
                    <a:pt x="741" y="8921"/>
                    <a:pt x="828" y="8795"/>
                    <a:pt x="801" y="8540"/>
                  </a:cubicBezTo>
                  <a:cubicBezTo>
                    <a:pt x="734" y="7773"/>
                    <a:pt x="667" y="7039"/>
                    <a:pt x="667" y="6272"/>
                  </a:cubicBezTo>
                  <a:cubicBezTo>
                    <a:pt x="667" y="5105"/>
                    <a:pt x="601" y="2603"/>
                    <a:pt x="467" y="1335"/>
                  </a:cubicBezTo>
                  <a:cubicBezTo>
                    <a:pt x="467" y="1202"/>
                    <a:pt x="467" y="1068"/>
                    <a:pt x="467" y="935"/>
                  </a:cubicBezTo>
                  <a:lnTo>
                    <a:pt x="434" y="68"/>
                  </a:lnTo>
                  <a:cubicBezTo>
                    <a:pt x="434" y="34"/>
                    <a:pt x="4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37;p48">
              <a:extLst>
                <a:ext uri="{FF2B5EF4-FFF2-40B4-BE49-F238E27FC236}">
                  <a16:creationId xmlns:a16="http://schemas.microsoft.com/office/drawing/2014/main" id="{945CA2F3-F34D-4166-9E1D-731852A75F5C}"/>
                </a:ext>
              </a:extLst>
            </p:cNvPr>
            <p:cNvSpPr/>
            <p:nvPr/>
          </p:nvSpPr>
          <p:spPr>
            <a:xfrm>
              <a:off x="2648875" y="3982450"/>
              <a:ext cx="20725" cy="223400"/>
            </a:xfrm>
            <a:custGeom>
              <a:avLst/>
              <a:gdLst/>
              <a:ahLst/>
              <a:cxnLst/>
              <a:rect l="l" t="t" r="r" b="b"/>
              <a:pathLst>
                <a:path w="829" h="8936" extrusionOk="0">
                  <a:moveTo>
                    <a:pt x="395" y="1"/>
                  </a:moveTo>
                  <a:lnTo>
                    <a:pt x="395" y="34"/>
                  </a:lnTo>
                  <a:lnTo>
                    <a:pt x="395" y="635"/>
                  </a:lnTo>
                  <a:cubicBezTo>
                    <a:pt x="395" y="868"/>
                    <a:pt x="362" y="1135"/>
                    <a:pt x="328" y="1369"/>
                  </a:cubicBezTo>
                  <a:cubicBezTo>
                    <a:pt x="228" y="2669"/>
                    <a:pt x="128" y="5105"/>
                    <a:pt x="128" y="6305"/>
                  </a:cubicBezTo>
                  <a:cubicBezTo>
                    <a:pt x="128" y="7039"/>
                    <a:pt x="95" y="7806"/>
                    <a:pt x="28" y="8540"/>
                  </a:cubicBezTo>
                  <a:cubicBezTo>
                    <a:pt x="0" y="8805"/>
                    <a:pt x="94" y="8935"/>
                    <a:pt x="220" y="8935"/>
                  </a:cubicBezTo>
                  <a:cubicBezTo>
                    <a:pt x="397" y="8935"/>
                    <a:pt x="637" y="8679"/>
                    <a:pt x="695" y="8173"/>
                  </a:cubicBezTo>
                  <a:cubicBezTo>
                    <a:pt x="829" y="7273"/>
                    <a:pt x="562" y="5105"/>
                    <a:pt x="695" y="3570"/>
                  </a:cubicBezTo>
                  <a:cubicBezTo>
                    <a:pt x="762" y="2803"/>
                    <a:pt x="762" y="2169"/>
                    <a:pt x="762" y="1669"/>
                  </a:cubicBezTo>
                  <a:cubicBezTo>
                    <a:pt x="695" y="801"/>
                    <a:pt x="628" y="101"/>
                    <a:pt x="39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38;p48">
              <a:extLst>
                <a:ext uri="{FF2B5EF4-FFF2-40B4-BE49-F238E27FC236}">
                  <a16:creationId xmlns:a16="http://schemas.microsoft.com/office/drawing/2014/main" id="{E04A7271-BF6B-4F09-B7A3-80DE0DF13455}"/>
                </a:ext>
              </a:extLst>
            </p:cNvPr>
            <p:cNvSpPr/>
            <p:nvPr/>
          </p:nvSpPr>
          <p:spPr>
            <a:xfrm>
              <a:off x="2578675" y="4184050"/>
              <a:ext cx="80075" cy="13075"/>
            </a:xfrm>
            <a:custGeom>
              <a:avLst/>
              <a:gdLst/>
              <a:ahLst/>
              <a:cxnLst/>
              <a:rect l="l" t="t" r="r" b="b"/>
              <a:pathLst>
                <a:path w="3203" h="523" extrusionOk="0">
                  <a:moveTo>
                    <a:pt x="1602" y="1"/>
                  </a:moveTo>
                  <a:cubicBezTo>
                    <a:pt x="1093" y="1"/>
                    <a:pt x="584" y="93"/>
                    <a:pt x="101" y="276"/>
                  </a:cubicBezTo>
                  <a:cubicBezTo>
                    <a:pt x="34" y="310"/>
                    <a:pt x="1" y="376"/>
                    <a:pt x="34" y="443"/>
                  </a:cubicBezTo>
                  <a:cubicBezTo>
                    <a:pt x="58" y="492"/>
                    <a:pt x="101" y="523"/>
                    <a:pt x="148" y="523"/>
                  </a:cubicBezTo>
                  <a:cubicBezTo>
                    <a:pt x="165" y="523"/>
                    <a:pt x="183" y="519"/>
                    <a:pt x="201" y="510"/>
                  </a:cubicBezTo>
                  <a:cubicBezTo>
                    <a:pt x="651" y="360"/>
                    <a:pt x="1126" y="285"/>
                    <a:pt x="1602" y="285"/>
                  </a:cubicBezTo>
                  <a:cubicBezTo>
                    <a:pt x="2077" y="285"/>
                    <a:pt x="2552" y="360"/>
                    <a:pt x="3003" y="510"/>
                  </a:cubicBezTo>
                  <a:lnTo>
                    <a:pt x="3070" y="510"/>
                  </a:lnTo>
                  <a:cubicBezTo>
                    <a:pt x="3103" y="510"/>
                    <a:pt x="3170" y="476"/>
                    <a:pt x="3170" y="443"/>
                  </a:cubicBezTo>
                  <a:cubicBezTo>
                    <a:pt x="3203" y="376"/>
                    <a:pt x="3170" y="276"/>
                    <a:pt x="3103" y="276"/>
                  </a:cubicBezTo>
                  <a:cubicBezTo>
                    <a:pt x="2619" y="93"/>
                    <a:pt x="2111"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39;p48">
              <a:extLst>
                <a:ext uri="{FF2B5EF4-FFF2-40B4-BE49-F238E27FC236}">
                  <a16:creationId xmlns:a16="http://schemas.microsoft.com/office/drawing/2014/main" id="{D3A634BC-882F-4DAD-AA37-99F97BBE9AF8}"/>
                </a:ext>
              </a:extLst>
            </p:cNvPr>
            <p:cNvSpPr/>
            <p:nvPr/>
          </p:nvSpPr>
          <p:spPr>
            <a:xfrm>
              <a:off x="2574500" y="4149675"/>
              <a:ext cx="88425" cy="12425"/>
            </a:xfrm>
            <a:custGeom>
              <a:avLst/>
              <a:gdLst/>
              <a:ahLst/>
              <a:cxnLst/>
              <a:rect l="l" t="t" r="r" b="b"/>
              <a:pathLst>
                <a:path w="3537" h="497" extrusionOk="0">
                  <a:moveTo>
                    <a:pt x="1785" y="0"/>
                  </a:moveTo>
                  <a:cubicBezTo>
                    <a:pt x="1227" y="0"/>
                    <a:pt x="668" y="83"/>
                    <a:pt x="134" y="250"/>
                  </a:cubicBezTo>
                  <a:cubicBezTo>
                    <a:pt x="68" y="284"/>
                    <a:pt x="1" y="350"/>
                    <a:pt x="34" y="417"/>
                  </a:cubicBezTo>
                  <a:cubicBezTo>
                    <a:pt x="59" y="466"/>
                    <a:pt x="101" y="497"/>
                    <a:pt x="148" y="497"/>
                  </a:cubicBezTo>
                  <a:cubicBezTo>
                    <a:pt x="165" y="497"/>
                    <a:pt x="183" y="493"/>
                    <a:pt x="201" y="484"/>
                  </a:cubicBezTo>
                  <a:cubicBezTo>
                    <a:pt x="718" y="334"/>
                    <a:pt x="1252" y="259"/>
                    <a:pt x="1781" y="259"/>
                  </a:cubicBezTo>
                  <a:cubicBezTo>
                    <a:pt x="2311" y="259"/>
                    <a:pt x="2836" y="334"/>
                    <a:pt x="3337" y="484"/>
                  </a:cubicBezTo>
                  <a:lnTo>
                    <a:pt x="3403" y="484"/>
                  </a:lnTo>
                  <a:cubicBezTo>
                    <a:pt x="3437" y="484"/>
                    <a:pt x="3503" y="450"/>
                    <a:pt x="3503" y="417"/>
                  </a:cubicBezTo>
                  <a:cubicBezTo>
                    <a:pt x="3537" y="350"/>
                    <a:pt x="3503" y="284"/>
                    <a:pt x="3437" y="250"/>
                  </a:cubicBezTo>
                  <a:cubicBezTo>
                    <a:pt x="2903" y="83"/>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40;p48">
              <a:extLst>
                <a:ext uri="{FF2B5EF4-FFF2-40B4-BE49-F238E27FC236}">
                  <a16:creationId xmlns:a16="http://schemas.microsoft.com/office/drawing/2014/main" id="{94B0BFAA-78F7-4D1A-B6CF-8C443DD58D70}"/>
                </a:ext>
              </a:extLst>
            </p:cNvPr>
            <p:cNvSpPr/>
            <p:nvPr/>
          </p:nvSpPr>
          <p:spPr>
            <a:xfrm>
              <a:off x="2575350" y="4115050"/>
              <a:ext cx="87575" cy="14200"/>
            </a:xfrm>
            <a:custGeom>
              <a:avLst/>
              <a:gdLst/>
              <a:ahLst/>
              <a:cxnLst/>
              <a:rect l="l" t="t" r="r" b="b"/>
              <a:pathLst>
                <a:path w="3503" h="568" extrusionOk="0">
                  <a:moveTo>
                    <a:pt x="1735" y="1"/>
                  </a:moveTo>
                  <a:cubicBezTo>
                    <a:pt x="1168" y="1"/>
                    <a:pt x="601" y="101"/>
                    <a:pt x="67" y="301"/>
                  </a:cubicBezTo>
                  <a:cubicBezTo>
                    <a:pt x="0" y="334"/>
                    <a:pt x="0" y="401"/>
                    <a:pt x="0" y="468"/>
                  </a:cubicBezTo>
                  <a:cubicBezTo>
                    <a:pt x="34" y="534"/>
                    <a:pt x="100" y="568"/>
                    <a:pt x="134" y="568"/>
                  </a:cubicBezTo>
                  <a:cubicBezTo>
                    <a:pt x="167" y="568"/>
                    <a:pt x="167" y="568"/>
                    <a:pt x="200" y="534"/>
                  </a:cubicBezTo>
                  <a:cubicBezTo>
                    <a:pt x="678" y="323"/>
                    <a:pt x="1183" y="253"/>
                    <a:pt x="1642" y="253"/>
                  </a:cubicBezTo>
                  <a:cubicBezTo>
                    <a:pt x="2561" y="253"/>
                    <a:pt x="3303" y="534"/>
                    <a:pt x="3303" y="534"/>
                  </a:cubicBezTo>
                  <a:cubicBezTo>
                    <a:pt x="3320" y="543"/>
                    <a:pt x="3338" y="547"/>
                    <a:pt x="3356" y="547"/>
                  </a:cubicBezTo>
                  <a:cubicBezTo>
                    <a:pt x="3403" y="547"/>
                    <a:pt x="3445" y="517"/>
                    <a:pt x="3469" y="468"/>
                  </a:cubicBezTo>
                  <a:cubicBezTo>
                    <a:pt x="3503" y="401"/>
                    <a:pt x="3469" y="334"/>
                    <a:pt x="3403" y="301"/>
                  </a:cubicBezTo>
                  <a:cubicBezTo>
                    <a:pt x="2869" y="101"/>
                    <a:pt x="2302"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41;p48">
              <a:extLst>
                <a:ext uri="{FF2B5EF4-FFF2-40B4-BE49-F238E27FC236}">
                  <a16:creationId xmlns:a16="http://schemas.microsoft.com/office/drawing/2014/main" id="{C4924E4B-B707-4C42-93BF-D82DB7677EE0}"/>
                </a:ext>
              </a:extLst>
            </p:cNvPr>
            <p:cNvSpPr/>
            <p:nvPr/>
          </p:nvSpPr>
          <p:spPr>
            <a:xfrm>
              <a:off x="2574500" y="4083050"/>
              <a:ext cx="88425" cy="16175"/>
            </a:xfrm>
            <a:custGeom>
              <a:avLst/>
              <a:gdLst/>
              <a:ahLst/>
              <a:cxnLst/>
              <a:rect l="l" t="t" r="r" b="b"/>
              <a:pathLst>
                <a:path w="3537" h="647" extrusionOk="0">
                  <a:moveTo>
                    <a:pt x="1799" y="0"/>
                  </a:moveTo>
                  <a:cubicBezTo>
                    <a:pt x="1213" y="0"/>
                    <a:pt x="627" y="126"/>
                    <a:pt x="68" y="380"/>
                  </a:cubicBezTo>
                  <a:cubicBezTo>
                    <a:pt x="1" y="413"/>
                    <a:pt x="1" y="480"/>
                    <a:pt x="34" y="547"/>
                  </a:cubicBezTo>
                  <a:cubicBezTo>
                    <a:pt x="34" y="614"/>
                    <a:pt x="101" y="647"/>
                    <a:pt x="134" y="647"/>
                  </a:cubicBezTo>
                  <a:cubicBezTo>
                    <a:pt x="168" y="647"/>
                    <a:pt x="168" y="614"/>
                    <a:pt x="201" y="614"/>
                  </a:cubicBezTo>
                  <a:cubicBezTo>
                    <a:pt x="721" y="388"/>
                    <a:pt x="1276" y="271"/>
                    <a:pt x="1830" y="271"/>
                  </a:cubicBezTo>
                  <a:cubicBezTo>
                    <a:pt x="2343" y="271"/>
                    <a:pt x="2855" y="372"/>
                    <a:pt x="3337" y="580"/>
                  </a:cubicBezTo>
                  <a:cubicBezTo>
                    <a:pt x="3354" y="589"/>
                    <a:pt x="3372" y="593"/>
                    <a:pt x="3390" y="593"/>
                  </a:cubicBezTo>
                  <a:cubicBezTo>
                    <a:pt x="3437" y="593"/>
                    <a:pt x="3479" y="562"/>
                    <a:pt x="3503" y="513"/>
                  </a:cubicBezTo>
                  <a:cubicBezTo>
                    <a:pt x="3537" y="447"/>
                    <a:pt x="3537" y="380"/>
                    <a:pt x="3470" y="347"/>
                  </a:cubicBezTo>
                  <a:cubicBezTo>
                    <a:pt x="2929" y="117"/>
                    <a:pt x="2364" y="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342;p48">
              <a:extLst>
                <a:ext uri="{FF2B5EF4-FFF2-40B4-BE49-F238E27FC236}">
                  <a16:creationId xmlns:a16="http://schemas.microsoft.com/office/drawing/2014/main" id="{4B1156A0-F637-454B-B368-8020A301A639}"/>
                </a:ext>
              </a:extLst>
            </p:cNvPr>
            <p:cNvSpPr/>
            <p:nvPr/>
          </p:nvSpPr>
          <p:spPr>
            <a:xfrm>
              <a:off x="2573675" y="4048425"/>
              <a:ext cx="89250" cy="15275"/>
            </a:xfrm>
            <a:custGeom>
              <a:avLst/>
              <a:gdLst/>
              <a:ahLst/>
              <a:cxnLst/>
              <a:rect l="l" t="t" r="r" b="b"/>
              <a:pathLst>
                <a:path w="3570" h="611" extrusionOk="0">
                  <a:moveTo>
                    <a:pt x="1709" y="1"/>
                  </a:moveTo>
                  <a:cubicBezTo>
                    <a:pt x="1206" y="1"/>
                    <a:pt x="646" y="92"/>
                    <a:pt x="101" y="364"/>
                  </a:cubicBezTo>
                  <a:lnTo>
                    <a:pt x="67" y="364"/>
                  </a:lnTo>
                  <a:cubicBezTo>
                    <a:pt x="1" y="397"/>
                    <a:pt x="1" y="464"/>
                    <a:pt x="34" y="531"/>
                  </a:cubicBezTo>
                  <a:cubicBezTo>
                    <a:pt x="34" y="598"/>
                    <a:pt x="101" y="598"/>
                    <a:pt x="134" y="598"/>
                  </a:cubicBezTo>
                  <a:lnTo>
                    <a:pt x="201" y="598"/>
                  </a:lnTo>
                  <a:cubicBezTo>
                    <a:pt x="701" y="353"/>
                    <a:pt x="1220" y="271"/>
                    <a:pt x="1689" y="271"/>
                  </a:cubicBezTo>
                  <a:cubicBezTo>
                    <a:pt x="2628" y="271"/>
                    <a:pt x="3370" y="598"/>
                    <a:pt x="3370" y="598"/>
                  </a:cubicBezTo>
                  <a:cubicBezTo>
                    <a:pt x="3387" y="606"/>
                    <a:pt x="3408" y="611"/>
                    <a:pt x="3428" y="611"/>
                  </a:cubicBezTo>
                  <a:cubicBezTo>
                    <a:pt x="3483" y="611"/>
                    <a:pt x="3536" y="580"/>
                    <a:pt x="3536" y="531"/>
                  </a:cubicBezTo>
                  <a:cubicBezTo>
                    <a:pt x="3570" y="464"/>
                    <a:pt x="3536" y="397"/>
                    <a:pt x="3470" y="364"/>
                  </a:cubicBezTo>
                  <a:cubicBezTo>
                    <a:pt x="3448" y="342"/>
                    <a:pt x="2685" y="1"/>
                    <a:pt x="1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343;p48">
              <a:extLst>
                <a:ext uri="{FF2B5EF4-FFF2-40B4-BE49-F238E27FC236}">
                  <a16:creationId xmlns:a16="http://schemas.microsoft.com/office/drawing/2014/main" id="{DF479979-F8A6-4CC5-BA99-E01919E3EDB8}"/>
                </a:ext>
              </a:extLst>
            </p:cNvPr>
            <p:cNvSpPr/>
            <p:nvPr/>
          </p:nvSpPr>
          <p:spPr>
            <a:xfrm>
              <a:off x="2538650" y="2644825"/>
              <a:ext cx="500375" cy="1452050"/>
            </a:xfrm>
            <a:custGeom>
              <a:avLst/>
              <a:gdLst/>
              <a:ahLst/>
              <a:cxnLst/>
              <a:rect l="l" t="t" r="r" b="b"/>
              <a:pathLst>
                <a:path w="20015" h="58082" extrusionOk="0">
                  <a:moveTo>
                    <a:pt x="3737" y="1"/>
                  </a:moveTo>
                  <a:cubicBezTo>
                    <a:pt x="2769" y="2269"/>
                    <a:pt x="2102" y="4671"/>
                    <a:pt x="1835" y="7106"/>
                  </a:cubicBezTo>
                  <a:cubicBezTo>
                    <a:pt x="1168" y="16046"/>
                    <a:pt x="1535" y="28888"/>
                    <a:pt x="1535" y="28888"/>
                  </a:cubicBezTo>
                  <a:cubicBezTo>
                    <a:pt x="1435" y="29822"/>
                    <a:pt x="868" y="31924"/>
                    <a:pt x="468" y="36060"/>
                  </a:cubicBezTo>
                  <a:cubicBezTo>
                    <a:pt x="1" y="40930"/>
                    <a:pt x="568" y="57375"/>
                    <a:pt x="568" y="57375"/>
                  </a:cubicBezTo>
                  <a:cubicBezTo>
                    <a:pt x="568" y="57375"/>
                    <a:pt x="1763" y="58081"/>
                    <a:pt x="3208" y="58081"/>
                  </a:cubicBezTo>
                  <a:cubicBezTo>
                    <a:pt x="4028" y="58081"/>
                    <a:pt x="4929" y="57854"/>
                    <a:pt x="5738" y="57142"/>
                  </a:cubicBezTo>
                  <a:cubicBezTo>
                    <a:pt x="5738" y="57142"/>
                    <a:pt x="8373" y="34492"/>
                    <a:pt x="8974" y="29655"/>
                  </a:cubicBezTo>
                  <a:cubicBezTo>
                    <a:pt x="9507" y="25452"/>
                    <a:pt x="11008" y="16313"/>
                    <a:pt x="11008" y="16313"/>
                  </a:cubicBezTo>
                  <a:lnTo>
                    <a:pt x="12743" y="29822"/>
                  </a:lnTo>
                  <a:cubicBezTo>
                    <a:pt x="12743" y="29822"/>
                    <a:pt x="12576" y="33625"/>
                    <a:pt x="12676" y="36060"/>
                  </a:cubicBezTo>
                  <a:cubicBezTo>
                    <a:pt x="12810" y="38929"/>
                    <a:pt x="13610" y="53439"/>
                    <a:pt x="13610" y="53439"/>
                  </a:cubicBezTo>
                  <a:cubicBezTo>
                    <a:pt x="13610" y="53439"/>
                    <a:pt x="14983" y="53908"/>
                    <a:pt x="16477" y="53908"/>
                  </a:cubicBezTo>
                  <a:cubicBezTo>
                    <a:pt x="17533" y="53908"/>
                    <a:pt x="18649" y="53674"/>
                    <a:pt x="19381" y="52872"/>
                  </a:cubicBezTo>
                  <a:cubicBezTo>
                    <a:pt x="19381" y="52872"/>
                    <a:pt x="19815" y="32724"/>
                    <a:pt x="19881" y="29289"/>
                  </a:cubicBezTo>
                  <a:cubicBezTo>
                    <a:pt x="20015" y="22584"/>
                    <a:pt x="19881" y="10308"/>
                    <a:pt x="18781" y="3237"/>
                  </a:cubicBezTo>
                  <a:lnTo>
                    <a:pt x="3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4;p48">
              <a:extLst>
                <a:ext uri="{FF2B5EF4-FFF2-40B4-BE49-F238E27FC236}">
                  <a16:creationId xmlns:a16="http://schemas.microsoft.com/office/drawing/2014/main" id="{2696D914-FEAE-4CEE-BCBD-67B69A3B1902}"/>
                </a:ext>
              </a:extLst>
            </p:cNvPr>
            <p:cNvSpPr/>
            <p:nvPr/>
          </p:nvSpPr>
          <p:spPr>
            <a:xfrm>
              <a:off x="2813850" y="2895025"/>
              <a:ext cx="146800" cy="455350"/>
            </a:xfrm>
            <a:custGeom>
              <a:avLst/>
              <a:gdLst/>
              <a:ahLst/>
              <a:cxnLst/>
              <a:rect l="l" t="t" r="r" b="b"/>
              <a:pathLst>
                <a:path w="5872" h="18214" extrusionOk="0">
                  <a:moveTo>
                    <a:pt x="5871" y="0"/>
                  </a:moveTo>
                  <a:cubicBezTo>
                    <a:pt x="4237" y="1535"/>
                    <a:pt x="601" y="2035"/>
                    <a:pt x="601" y="2035"/>
                  </a:cubicBezTo>
                  <a:lnTo>
                    <a:pt x="0" y="6338"/>
                  </a:lnTo>
                  <a:lnTo>
                    <a:pt x="1535" y="18213"/>
                  </a:lnTo>
                  <a:lnTo>
                    <a:pt x="968" y="6571"/>
                  </a:lnTo>
                  <a:lnTo>
                    <a:pt x="1602" y="2702"/>
                  </a:lnTo>
                  <a:cubicBezTo>
                    <a:pt x="3369" y="2469"/>
                    <a:pt x="4937" y="1501"/>
                    <a:pt x="587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5;p48">
              <a:extLst>
                <a:ext uri="{FF2B5EF4-FFF2-40B4-BE49-F238E27FC236}">
                  <a16:creationId xmlns:a16="http://schemas.microsoft.com/office/drawing/2014/main" id="{899501C8-5DD2-4C2C-8F57-6C8E129CBCE8}"/>
                </a:ext>
              </a:extLst>
            </p:cNvPr>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46;p48">
              <a:extLst>
                <a:ext uri="{FF2B5EF4-FFF2-40B4-BE49-F238E27FC236}">
                  <a16:creationId xmlns:a16="http://schemas.microsoft.com/office/drawing/2014/main" id="{F1E33402-2315-4AFD-AAE8-A9B3BAC439B5}"/>
                </a:ext>
              </a:extLst>
            </p:cNvPr>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47;p48">
              <a:extLst>
                <a:ext uri="{FF2B5EF4-FFF2-40B4-BE49-F238E27FC236}">
                  <a16:creationId xmlns:a16="http://schemas.microsoft.com/office/drawing/2014/main" id="{2C37F646-1F75-434E-BD7E-490A8B1186AD}"/>
                </a:ext>
              </a:extLst>
            </p:cNvPr>
            <p:cNvSpPr/>
            <p:nvPr/>
          </p:nvSpPr>
          <p:spPr>
            <a:xfrm>
              <a:off x="2571175" y="2194525"/>
              <a:ext cx="481200" cy="684625"/>
            </a:xfrm>
            <a:custGeom>
              <a:avLst/>
              <a:gdLst/>
              <a:ahLst/>
              <a:cxnLst/>
              <a:rect l="l" t="t" r="r" b="b"/>
              <a:pathLst>
                <a:path w="19248" h="27385" extrusionOk="0">
                  <a:moveTo>
                    <a:pt x="7873" y="0"/>
                  </a:moveTo>
                  <a:lnTo>
                    <a:pt x="3870" y="400"/>
                  </a:lnTo>
                  <a:cubicBezTo>
                    <a:pt x="4170" y="5304"/>
                    <a:pt x="1235" y="7706"/>
                    <a:pt x="1235" y="7706"/>
                  </a:cubicBezTo>
                  <a:lnTo>
                    <a:pt x="2903" y="15211"/>
                  </a:lnTo>
                  <a:cubicBezTo>
                    <a:pt x="2035" y="17713"/>
                    <a:pt x="634" y="20448"/>
                    <a:pt x="0" y="24885"/>
                  </a:cubicBezTo>
                  <a:cubicBezTo>
                    <a:pt x="821" y="25834"/>
                    <a:pt x="5370" y="27384"/>
                    <a:pt x="10304" y="27384"/>
                  </a:cubicBezTo>
                  <a:cubicBezTo>
                    <a:pt x="12996" y="27384"/>
                    <a:pt x="15802" y="26923"/>
                    <a:pt x="18180" y="25652"/>
                  </a:cubicBezTo>
                  <a:cubicBezTo>
                    <a:pt x="18180" y="25652"/>
                    <a:pt x="17646" y="21249"/>
                    <a:pt x="17013" y="16745"/>
                  </a:cubicBezTo>
                  <a:cubicBezTo>
                    <a:pt x="17013" y="16745"/>
                    <a:pt x="17046" y="13310"/>
                    <a:pt x="17213" y="11542"/>
                  </a:cubicBezTo>
                  <a:cubicBezTo>
                    <a:pt x="19248" y="9407"/>
                    <a:pt x="19214" y="6772"/>
                    <a:pt x="17880" y="4670"/>
                  </a:cubicBezTo>
                  <a:cubicBezTo>
                    <a:pt x="16913" y="3069"/>
                    <a:pt x="15712" y="1601"/>
                    <a:pt x="14344" y="267"/>
                  </a:cubicBezTo>
                  <a:lnTo>
                    <a:pt x="11675" y="100"/>
                  </a:lnTo>
                  <a:lnTo>
                    <a:pt x="7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48;p48">
              <a:extLst>
                <a:ext uri="{FF2B5EF4-FFF2-40B4-BE49-F238E27FC236}">
                  <a16:creationId xmlns:a16="http://schemas.microsoft.com/office/drawing/2014/main" id="{FF8DA863-696A-4C96-906D-64E061976806}"/>
                </a:ext>
              </a:extLst>
            </p:cNvPr>
            <p:cNvSpPr/>
            <p:nvPr/>
          </p:nvSpPr>
          <p:spPr>
            <a:xfrm>
              <a:off x="2727950" y="2193675"/>
              <a:ext cx="206850" cy="146800"/>
            </a:xfrm>
            <a:custGeom>
              <a:avLst/>
              <a:gdLst/>
              <a:ahLst/>
              <a:cxnLst/>
              <a:rect l="l" t="t" r="r" b="b"/>
              <a:pathLst>
                <a:path w="8274" h="5872" extrusionOk="0">
                  <a:moveTo>
                    <a:pt x="1602" y="1"/>
                  </a:moveTo>
                  <a:lnTo>
                    <a:pt x="101" y="167"/>
                  </a:lnTo>
                  <a:cubicBezTo>
                    <a:pt x="1" y="668"/>
                    <a:pt x="1368" y="2302"/>
                    <a:pt x="2569" y="3236"/>
                  </a:cubicBezTo>
                  <a:cubicBezTo>
                    <a:pt x="3737" y="4204"/>
                    <a:pt x="6338" y="5571"/>
                    <a:pt x="7739" y="5872"/>
                  </a:cubicBezTo>
                  <a:cubicBezTo>
                    <a:pt x="8206" y="5038"/>
                    <a:pt x="8273" y="4037"/>
                    <a:pt x="8006" y="3136"/>
                  </a:cubicBezTo>
                  <a:cubicBezTo>
                    <a:pt x="7673" y="2102"/>
                    <a:pt x="7139" y="1101"/>
                    <a:pt x="6505" y="201"/>
                  </a:cubicBezTo>
                  <a:lnTo>
                    <a:pt x="5371" y="101"/>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49;p48">
              <a:extLst>
                <a:ext uri="{FF2B5EF4-FFF2-40B4-BE49-F238E27FC236}">
                  <a16:creationId xmlns:a16="http://schemas.microsoft.com/office/drawing/2014/main" id="{E296C03A-ACEE-4AD4-BE4E-DA41E74ADD95}"/>
                </a:ext>
              </a:extLst>
            </p:cNvPr>
            <p:cNvSpPr/>
            <p:nvPr/>
          </p:nvSpPr>
          <p:spPr>
            <a:xfrm>
              <a:off x="2723775" y="2418850"/>
              <a:ext cx="114275" cy="25875"/>
            </a:xfrm>
            <a:custGeom>
              <a:avLst/>
              <a:gdLst/>
              <a:ahLst/>
              <a:cxnLst/>
              <a:rect l="l" t="t" r="r" b="b"/>
              <a:pathLst>
                <a:path w="4571" h="1035" extrusionOk="0">
                  <a:moveTo>
                    <a:pt x="4504" y="0"/>
                  </a:moveTo>
                  <a:lnTo>
                    <a:pt x="1" y="167"/>
                  </a:lnTo>
                  <a:lnTo>
                    <a:pt x="1" y="1034"/>
                  </a:lnTo>
                  <a:lnTo>
                    <a:pt x="4571" y="834"/>
                  </a:lnTo>
                  <a:lnTo>
                    <a:pt x="4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50;p48">
              <a:extLst>
                <a:ext uri="{FF2B5EF4-FFF2-40B4-BE49-F238E27FC236}">
                  <a16:creationId xmlns:a16="http://schemas.microsoft.com/office/drawing/2014/main" id="{E01661CD-3A5A-4639-94E5-FD38AEBD839B}"/>
                </a:ext>
              </a:extLst>
            </p:cNvPr>
            <p:cNvSpPr/>
            <p:nvPr/>
          </p:nvSpPr>
          <p:spPr>
            <a:xfrm>
              <a:off x="2723775" y="2387975"/>
              <a:ext cx="76750" cy="35050"/>
            </a:xfrm>
            <a:custGeom>
              <a:avLst/>
              <a:gdLst/>
              <a:ahLst/>
              <a:cxnLst/>
              <a:rect l="l" t="t" r="r" b="b"/>
              <a:pathLst>
                <a:path w="3070" h="1402" extrusionOk="0">
                  <a:moveTo>
                    <a:pt x="1" y="1"/>
                  </a:moveTo>
                  <a:lnTo>
                    <a:pt x="134" y="1402"/>
                  </a:lnTo>
                  <a:lnTo>
                    <a:pt x="3070" y="1268"/>
                  </a:lnTo>
                  <a:lnTo>
                    <a:pt x="2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1;p48">
              <a:extLst>
                <a:ext uri="{FF2B5EF4-FFF2-40B4-BE49-F238E27FC236}">
                  <a16:creationId xmlns:a16="http://schemas.microsoft.com/office/drawing/2014/main" id="{5A0ADC12-2501-4F8C-ABD9-3DDC349DE9FF}"/>
                </a:ext>
              </a:extLst>
            </p:cNvPr>
            <p:cNvSpPr/>
            <p:nvPr/>
          </p:nvSpPr>
          <p:spPr>
            <a:xfrm>
              <a:off x="2808850" y="2360250"/>
              <a:ext cx="22525" cy="59450"/>
            </a:xfrm>
            <a:custGeom>
              <a:avLst/>
              <a:gdLst/>
              <a:ahLst/>
              <a:cxnLst/>
              <a:rect l="l" t="t" r="r" b="b"/>
              <a:pathLst>
                <a:path w="901" h="2378" extrusionOk="0">
                  <a:moveTo>
                    <a:pt x="371" y="1"/>
                  </a:moveTo>
                  <a:cubicBezTo>
                    <a:pt x="309" y="1"/>
                    <a:pt x="250" y="26"/>
                    <a:pt x="200" y="76"/>
                  </a:cubicBezTo>
                  <a:cubicBezTo>
                    <a:pt x="100" y="209"/>
                    <a:pt x="0" y="943"/>
                    <a:pt x="34" y="2377"/>
                  </a:cubicBezTo>
                  <a:lnTo>
                    <a:pt x="901" y="2344"/>
                  </a:lnTo>
                  <a:cubicBezTo>
                    <a:pt x="834" y="876"/>
                    <a:pt x="667" y="143"/>
                    <a:pt x="567" y="76"/>
                  </a:cubicBezTo>
                  <a:cubicBezTo>
                    <a:pt x="501"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2;p48">
              <a:extLst>
                <a:ext uri="{FF2B5EF4-FFF2-40B4-BE49-F238E27FC236}">
                  <a16:creationId xmlns:a16="http://schemas.microsoft.com/office/drawing/2014/main" id="{90CF341F-470B-40DE-9FC3-E8FD19A0A656}"/>
                </a:ext>
              </a:extLst>
            </p:cNvPr>
            <p:cNvSpPr/>
            <p:nvPr/>
          </p:nvSpPr>
          <p:spPr>
            <a:xfrm>
              <a:off x="2813875" y="2415500"/>
              <a:ext cx="10000" cy="40900"/>
            </a:xfrm>
            <a:custGeom>
              <a:avLst/>
              <a:gdLst/>
              <a:ahLst/>
              <a:cxnLst/>
              <a:rect l="l" t="t" r="r" b="b"/>
              <a:pathLst>
                <a:path w="400" h="1636" extrusionOk="0">
                  <a:moveTo>
                    <a:pt x="33" y="1"/>
                  </a:moveTo>
                  <a:cubicBezTo>
                    <a:pt x="33" y="592"/>
                    <a:pt x="0" y="1636"/>
                    <a:pt x="190" y="1636"/>
                  </a:cubicBezTo>
                  <a:cubicBezTo>
                    <a:pt x="193" y="1636"/>
                    <a:pt x="196" y="1636"/>
                    <a:pt x="200" y="1635"/>
                  </a:cubicBezTo>
                  <a:cubicBezTo>
                    <a:pt x="400" y="1635"/>
                    <a:pt x="366" y="568"/>
                    <a:pt x="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3;p48">
              <a:extLst>
                <a:ext uri="{FF2B5EF4-FFF2-40B4-BE49-F238E27FC236}">
                  <a16:creationId xmlns:a16="http://schemas.microsoft.com/office/drawing/2014/main" id="{A24FCC03-53EF-470D-BD32-FAB98DB60FBF}"/>
                </a:ext>
              </a:extLst>
            </p:cNvPr>
            <p:cNvSpPr/>
            <p:nvPr/>
          </p:nvSpPr>
          <p:spPr>
            <a:xfrm>
              <a:off x="2657075" y="1804350"/>
              <a:ext cx="327750" cy="330150"/>
            </a:xfrm>
            <a:custGeom>
              <a:avLst/>
              <a:gdLst/>
              <a:ahLst/>
              <a:cxnLst/>
              <a:rect l="l" t="t" r="r" b="b"/>
              <a:pathLst>
                <a:path w="13110" h="13206" extrusionOk="0">
                  <a:moveTo>
                    <a:pt x="8092" y="1"/>
                  </a:moveTo>
                  <a:cubicBezTo>
                    <a:pt x="5838" y="1"/>
                    <a:pt x="3172" y="1262"/>
                    <a:pt x="1802" y="3065"/>
                  </a:cubicBezTo>
                  <a:cubicBezTo>
                    <a:pt x="0" y="5433"/>
                    <a:pt x="934" y="7968"/>
                    <a:pt x="1802" y="9536"/>
                  </a:cubicBezTo>
                  <a:cubicBezTo>
                    <a:pt x="2635" y="11104"/>
                    <a:pt x="3603" y="12505"/>
                    <a:pt x="3603" y="13205"/>
                  </a:cubicBezTo>
                  <a:lnTo>
                    <a:pt x="13110" y="4266"/>
                  </a:lnTo>
                  <a:cubicBezTo>
                    <a:pt x="13110" y="4266"/>
                    <a:pt x="12442" y="1530"/>
                    <a:pt x="10041" y="396"/>
                  </a:cubicBezTo>
                  <a:cubicBezTo>
                    <a:pt x="9467" y="125"/>
                    <a:pt x="8800" y="1"/>
                    <a:pt x="8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4;p48">
              <a:extLst>
                <a:ext uri="{FF2B5EF4-FFF2-40B4-BE49-F238E27FC236}">
                  <a16:creationId xmlns:a16="http://schemas.microsoft.com/office/drawing/2014/main" id="{CFE8068C-B844-4B20-A001-9B15AFC6DDA3}"/>
                </a:ext>
              </a:extLst>
            </p:cNvPr>
            <p:cNvSpPr/>
            <p:nvPr/>
          </p:nvSpPr>
          <p:spPr>
            <a:xfrm>
              <a:off x="2632875" y="2042450"/>
              <a:ext cx="140125" cy="122525"/>
            </a:xfrm>
            <a:custGeom>
              <a:avLst/>
              <a:gdLst/>
              <a:ahLst/>
              <a:cxnLst/>
              <a:rect l="l" t="t" r="r" b="b"/>
              <a:pathLst>
                <a:path w="5605" h="4901" extrusionOk="0">
                  <a:moveTo>
                    <a:pt x="2076" y="0"/>
                  </a:moveTo>
                  <a:cubicBezTo>
                    <a:pt x="1720" y="0"/>
                    <a:pt x="1361" y="143"/>
                    <a:pt x="1002" y="479"/>
                  </a:cubicBezTo>
                  <a:cubicBezTo>
                    <a:pt x="68" y="1446"/>
                    <a:pt x="1" y="2981"/>
                    <a:pt x="902" y="4015"/>
                  </a:cubicBezTo>
                  <a:cubicBezTo>
                    <a:pt x="1410" y="4597"/>
                    <a:pt x="2127" y="4901"/>
                    <a:pt x="2847" y="4901"/>
                  </a:cubicBezTo>
                  <a:cubicBezTo>
                    <a:pt x="3448" y="4901"/>
                    <a:pt x="4052" y="4689"/>
                    <a:pt x="4537" y="4248"/>
                  </a:cubicBezTo>
                  <a:cubicBezTo>
                    <a:pt x="5605" y="3281"/>
                    <a:pt x="5004" y="2247"/>
                    <a:pt x="4037" y="1180"/>
                  </a:cubicBezTo>
                  <a:cubicBezTo>
                    <a:pt x="3406" y="505"/>
                    <a:pt x="2746" y="0"/>
                    <a:pt x="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5;p48">
              <a:extLst>
                <a:ext uri="{FF2B5EF4-FFF2-40B4-BE49-F238E27FC236}">
                  <a16:creationId xmlns:a16="http://schemas.microsoft.com/office/drawing/2014/main" id="{9C0693DE-EFBD-44E6-9788-B6D8315E6FB5}"/>
                </a:ext>
              </a:extLst>
            </p:cNvPr>
            <p:cNvSpPr/>
            <p:nvPr/>
          </p:nvSpPr>
          <p:spPr>
            <a:xfrm>
              <a:off x="2642900" y="1984375"/>
              <a:ext cx="44900" cy="70175"/>
            </a:xfrm>
            <a:custGeom>
              <a:avLst/>
              <a:gdLst/>
              <a:ahLst/>
              <a:cxnLst/>
              <a:rect l="l" t="t" r="r" b="b"/>
              <a:pathLst>
                <a:path w="1796" h="2807" extrusionOk="0">
                  <a:moveTo>
                    <a:pt x="794" y="244"/>
                  </a:moveTo>
                  <a:cubicBezTo>
                    <a:pt x="896" y="244"/>
                    <a:pt x="1001" y="263"/>
                    <a:pt x="1101" y="300"/>
                  </a:cubicBezTo>
                  <a:cubicBezTo>
                    <a:pt x="1168" y="300"/>
                    <a:pt x="1234" y="334"/>
                    <a:pt x="1301" y="367"/>
                  </a:cubicBezTo>
                  <a:lnTo>
                    <a:pt x="1401" y="400"/>
                  </a:lnTo>
                  <a:lnTo>
                    <a:pt x="1435" y="434"/>
                  </a:lnTo>
                  <a:lnTo>
                    <a:pt x="1468" y="434"/>
                  </a:lnTo>
                  <a:cubicBezTo>
                    <a:pt x="1301" y="500"/>
                    <a:pt x="1101" y="567"/>
                    <a:pt x="867" y="567"/>
                  </a:cubicBezTo>
                  <a:cubicBezTo>
                    <a:pt x="801" y="567"/>
                    <a:pt x="719" y="582"/>
                    <a:pt x="633" y="582"/>
                  </a:cubicBezTo>
                  <a:cubicBezTo>
                    <a:pt x="589" y="582"/>
                    <a:pt x="545" y="578"/>
                    <a:pt x="501" y="567"/>
                  </a:cubicBezTo>
                  <a:lnTo>
                    <a:pt x="467" y="567"/>
                  </a:lnTo>
                  <a:cubicBezTo>
                    <a:pt x="434" y="567"/>
                    <a:pt x="300" y="534"/>
                    <a:pt x="300" y="500"/>
                  </a:cubicBezTo>
                  <a:cubicBezTo>
                    <a:pt x="267" y="467"/>
                    <a:pt x="300" y="434"/>
                    <a:pt x="334" y="400"/>
                  </a:cubicBezTo>
                  <a:cubicBezTo>
                    <a:pt x="459" y="296"/>
                    <a:pt x="623" y="244"/>
                    <a:pt x="794" y="244"/>
                  </a:cubicBezTo>
                  <a:close/>
                  <a:moveTo>
                    <a:pt x="667" y="0"/>
                  </a:moveTo>
                  <a:cubicBezTo>
                    <a:pt x="434" y="0"/>
                    <a:pt x="0" y="167"/>
                    <a:pt x="0" y="467"/>
                  </a:cubicBezTo>
                  <a:cubicBezTo>
                    <a:pt x="29" y="731"/>
                    <a:pt x="471" y="840"/>
                    <a:pt x="736" y="840"/>
                  </a:cubicBezTo>
                  <a:cubicBezTo>
                    <a:pt x="773" y="840"/>
                    <a:pt x="806" y="838"/>
                    <a:pt x="834" y="834"/>
                  </a:cubicBezTo>
                  <a:cubicBezTo>
                    <a:pt x="1068" y="834"/>
                    <a:pt x="1268" y="801"/>
                    <a:pt x="1468" y="734"/>
                  </a:cubicBezTo>
                  <a:lnTo>
                    <a:pt x="1468" y="734"/>
                  </a:lnTo>
                  <a:cubicBezTo>
                    <a:pt x="1468" y="1168"/>
                    <a:pt x="1435" y="1568"/>
                    <a:pt x="1301" y="1968"/>
                  </a:cubicBezTo>
                  <a:cubicBezTo>
                    <a:pt x="1234" y="2135"/>
                    <a:pt x="1101" y="2302"/>
                    <a:pt x="968" y="2435"/>
                  </a:cubicBezTo>
                  <a:cubicBezTo>
                    <a:pt x="821" y="2533"/>
                    <a:pt x="639" y="2595"/>
                    <a:pt x="460" y="2595"/>
                  </a:cubicBezTo>
                  <a:cubicBezTo>
                    <a:pt x="395" y="2595"/>
                    <a:pt x="330" y="2586"/>
                    <a:pt x="267" y="2569"/>
                  </a:cubicBezTo>
                  <a:cubicBezTo>
                    <a:pt x="257" y="2566"/>
                    <a:pt x="248" y="2565"/>
                    <a:pt x="239" y="2565"/>
                  </a:cubicBezTo>
                  <a:cubicBezTo>
                    <a:pt x="139" y="2565"/>
                    <a:pt x="175" y="2738"/>
                    <a:pt x="267" y="2769"/>
                  </a:cubicBezTo>
                  <a:cubicBezTo>
                    <a:pt x="356" y="2794"/>
                    <a:pt x="446" y="2806"/>
                    <a:pt x="535" y="2806"/>
                  </a:cubicBezTo>
                  <a:cubicBezTo>
                    <a:pt x="913" y="2806"/>
                    <a:pt x="1272" y="2586"/>
                    <a:pt x="1435" y="2235"/>
                  </a:cubicBezTo>
                  <a:cubicBezTo>
                    <a:pt x="1735" y="1735"/>
                    <a:pt x="1635" y="1134"/>
                    <a:pt x="1768" y="567"/>
                  </a:cubicBezTo>
                  <a:cubicBezTo>
                    <a:pt x="1796" y="457"/>
                    <a:pt x="1709" y="392"/>
                    <a:pt x="1640" y="392"/>
                  </a:cubicBezTo>
                  <a:cubicBezTo>
                    <a:pt x="1626" y="392"/>
                    <a:pt x="1613" y="395"/>
                    <a:pt x="1601" y="400"/>
                  </a:cubicBezTo>
                  <a:cubicBezTo>
                    <a:pt x="1501" y="234"/>
                    <a:pt x="1368" y="133"/>
                    <a:pt x="1201" y="100"/>
                  </a:cubicBezTo>
                  <a:cubicBezTo>
                    <a:pt x="1034" y="33"/>
                    <a:pt x="83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56;p48">
              <a:extLst>
                <a:ext uri="{FF2B5EF4-FFF2-40B4-BE49-F238E27FC236}">
                  <a16:creationId xmlns:a16="http://schemas.microsoft.com/office/drawing/2014/main" id="{CBE41425-48CD-472E-A138-94F2453C4FED}"/>
                </a:ext>
              </a:extLst>
            </p:cNvPr>
            <p:cNvSpPr/>
            <p:nvPr/>
          </p:nvSpPr>
          <p:spPr>
            <a:xfrm>
              <a:off x="2659575" y="1854725"/>
              <a:ext cx="338600" cy="466575"/>
            </a:xfrm>
            <a:custGeom>
              <a:avLst/>
              <a:gdLst/>
              <a:ahLst/>
              <a:cxnLst/>
              <a:rect l="l" t="t" r="r" b="b"/>
              <a:pathLst>
                <a:path w="13544" h="18663" extrusionOk="0">
                  <a:moveTo>
                    <a:pt x="9928" y="0"/>
                  </a:moveTo>
                  <a:cubicBezTo>
                    <a:pt x="9575" y="0"/>
                    <a:pt x="9221" y="27"/>
                    <a:pt x="8873" y="82"/>
                  </a:cubicBezTo>
                  <a:cubicBezTo>
                    <a:pt x="7472" y="282"/>
                    <a:pt x="6171" y="1050"/>
                    <a:pt x="5304" y="2184"/>
                  </a:cubicBezTo>
                  <a:cubicBezTo>
                    <a:pt x="4937" y="2651"/>
                    <a:pt x="4670" y="3218"/>
                    <a:pt x="4537" y="3852"/>
                  </a:cubicBezTo>
                  <a:cubicBezTo>
                    <a:pt x="4337" y="4619"/>
                    <a:pt x="4470" y="5420"/>
                    <a:pt x="4203" y="6153"/>
                  </a:cubicBezTo>
                  <a:cubicBezTo>
                    <a:pt x="4203" y="6253"/>
                    <a:pt x="4137" y="6354"/>
                    <a:pt x="4103" y="6420"/>
                  </a:cubicBezTo>
                  <a:cubicBezTo>
                    <a:pt x="4037" y="6487"/>
                    <a:pt x="3936" y="6520"/>
                    <a:pt x="3870" y="6520"/>
                  </a:cubicBezTo>
                  <a:cubicBezTo>
                    <a:pt x="3736" y="6487"/>
                    <a:pt x="3636" y="6387"/>
                    <a:pt x="3603" y="6287"/>
                  </a:cubicBezTo>
                  <a:cubicBezTo>
                    <a:pt x="3336" y="5720"/>
                    <a:pt x="2836" y="5319"/>
                    <a:pt x="2202" y="5186"/>
                  </a:cubicBezTo>
                  <a:cubicBezTo>
                    <a:pt x="2102" y="5167"/>
                    <a:pt x="2001" y="5158"/>
                    <a:pt x="1899" y="5158"/>
                  </a:cubicBezTo>
                  <a:cubicBezTo>
                    <a:pt x="1461" y="5158"/>
                    <a:pt x="1026" y="5334"/>
                    <a:pt x="701" y="5686"/>
                  </a:cubicBezTo>
                  <a:cubicBezTo>
                    <a:pt x="0" y="6520"/>
                    <a:pt x="401" y="7921"/>
                    <a:pt x="1435" y="8722"/>
                  </a:cubicBezTo>
                  <a:cubicBezTo>
                    <a:pt x="1992" y="9144"/>
                    <a:pt x="2461" y="9259"/>
                    <a:pt x="2808" y="9259"/>
                  </a:cubicBezTo>
                  <a:cubicBezTo>
                    <a:pt x="3229" y="9259"/>
                    <a:pt x="3469" y="9089"/>
                    <a:pt x="3469" y="9089"/>
                  </a:cubicBezTo>
                  <a:lnTo>
                    <a:pt x="3536" y="13992"/>
                  </a:lnTo>
                  <a:cubicBezTo>
                    <a:pt x="3536" y="13992"/>
                    <a:pt x="3836" y="14993"/>
                    <a:pt x="6438" y="16861"/>
                  </a:cubicBezTo>
                  <a:cubicBezTo>
                    <a:pt x="7739" y="17795"/>
                    <a:pt x="10174" y="18662"/>
                    <a:pt x="10174" y="18662"/>
                  </a:cubicBezTo>
                  <a:cubicBezTo>
                    <a:pt x="11008" y="16828"/>
                    <a:pt x="8707" y="13992"/>
                    <a:pt x="8707" y="13992"/>
                  </a:cubicBezTo>
                  <a:lnTo>
                    <a:pt x="8707" y="11958"/>
                  </a:lnTo>
                  <a:cubicBezTo>
                    <a:pt x="9087" y="12000"/>
                    <a:pt x="9420" y="12022"/>
                    <a:pt x="9718" y="12022"/>
                  </a:cubicBezTo>
                  <a:cubicBezTo>
                    <a:pt x="10362" y="12022"/>
                    <a:pt x="10842" y="11919"/>
                    <a:pt x="11275" y="11691"/>
                  </a:cubicBezTo>
                  <a:cubicBezTo>
                    <a:pt x="11909" y="11390"/>
                    <a:pt x="13210" y="9756"/>
                    <a:pt x="13343" y="6153"/>
                  </a:cubicBezTo>
                  <a:cubicBezTo>
                    <a:pt x="13543" y="1583"/>
                    <a:pt x="12276" y="616"/>
                    <a:pt x="11375" y="149"/>
                  </a:cubicBezTo>
                  <a:cubicBezTo>
                    <a:pt x="10909" y="52"/>
                    <a:pt x="10420" y="0"/>
                    <a:pt x="9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57;p48">
              <a:extLst>
                <a:ext uri="{FF2B5EF4-FFF2-40B4-BE49-F238E27FC236}">
                  <a16:creationId xmlns:a16="http://schemas.microsoft.com/office/drawing/2014/main" id="{871BA800-6DC7-45D3-A351-97F8EDAF9884}"/>
                </a:ext>
              </a:extLst>
            </p:cNvPr>
            <p:cNvSpPr/>
            <p:nvPr/>
          </p:nvSpPr>
          <p:spPr>
            <a:xfrm>
              <a:off x="2723775" y="1949600"/>
              <a:ext cx="296900" cy="79825"/>
            </a:xfrm>
            <a:custGeom>
              <a:avLst/>
              <a:gdLst/>
              <a:ahLst/>
              <a:cxnLst/>
              <a:rect l="l" t="t" r="r" b="b"/>
              <a:pathLst>
                <a:path w="11876" h="3193" extrusionOk="0">
                  <a:moveTo>
                    <a:pt x="10809" y="424"/>
                  </a:moveTo>
                  <a:lnTo>
                    <a:pt x="10909" y="457"/>
                  </a:lnTo>
                  <a:cubicBezTo>
                    <a:pt x="10975" y="490"/>
                    <a:pt x="11042" y="524"/>
                    <a:pt x="11109" y="590"/>
                  </a:cubicBezTo>
                  <a:cubicBezTo>
                    <a:pt x="11242" y="757"/>
                    <a:pt x="11142" y="1391"/>
                    <a:pt x="11042" y="1758"/>
                  </a:cubicBezTo>
                  <a:lnTo>
                    <a:pt x="11042" y="1725"/>
                  </a:lnTo>
                  <a:cubicBezTo>
                    <a:pt x="10975" y="2192"/>
                    <a:pt x="10675" y="2592"/>
                    <a:pt x="10241" y="2792"/>
                  </a:cubicBezTo>
                  <a:cubicBezTo>
                    <a:pt x="10041" y="2859"/>
                    <a:pt x="9841" y="2892"/>
                    <a:pt x="9641" y="2892"/>
                  </a:cubicBezTo>
                  <a:cubicBezTo>
                    <a:pt x="9585" y="2901"/>
                    <a:pt x="9528" y="2905"/>
                    <a:pt x="9472" y="2905"/>
                  </a:cubicBezTo>
                  <a:cubicBezTo>
                    <a:pt x="9090" y="2905"/>
                    <a:pt x="8706" y="2716"/>
                    <a:pt x="8474" y="2425"/>
                  </a:cubicBezTo>
                  <a:lnTo>
                    <a:pt x="8440" y="2392"/>
                  </a:lnTo>
                  <a:lnTo>
                    <a:pt x="8407" y="2358"/>
                  </a:lnTo>
                  <a:cubicBezTo>
                    <a:pt x="8407" y="2325"/>
                    <a:pt x="8407" y="2325"/>
                    <a:pt x="8373" y="2292"/>
                  </a:cubicBezTo>
                  <a:cubicBezTo>
                    <a:pt x="8373" y="2292"/>
                    <a:pt x="8373" y="2258"/>
                    <a:pt x="8340" y="2225"/>
                  </a:cubicBezTo>
                  <a:lnTo>
                    <a:pt x="8340" y="2192"/>
                  </a:lnTo>
                  <a:cubicBezTo>
                    <a:pt x="8340" y="2092"/>
                    <a:pt x="8307" y="2025"/>
                    <a:pt x="8273" y="1925"/>
                  </a:cubicBezTo>
                  <a:cubicBezTo>
                    <a:pt x="8173" y="1591"/>
                    <a:pt x="8207" y="1258"/>
                    <a:pt x="8340" y="924"/>
                  </a:cubicBezTo>
                  <a:cubicBezTo>
                    <a:pt x="8740" y="624"/>
                    <a:pt x="9207" y="457"/>
                    <a:pt x="9674" y="424"/>
                  </a:cubicBezTo>
                  <a:close/>
                  <a:moveTo>
                    <a:pt x="4513" y="352"/>
                  </a:moveTo>
                  <a:cubicBezTo>
                    <a:pt x="4643" y="352"/>
                    <a:pt x="4774" y="364"/>
                    <a:pt x="4904" y="390"/>
                  </a:cubicBezTo>
                  <a:lnTo>
                    <a:pt x="5004" y="390"/>
                  </a:lnTo>
                  <a:cubicBezTo>
                    <a:pt x="5138" y="390"/>
                    <a:pt x="5238" y="424"/>
                    <a:pt x="5371" y="424"/>
                  </a:cubicBezTo>
                  <a:lnTo>
                    <a:pt x="5505" y="457"/>
                  </a:lnTo>
                  <a:cubicBezTo>
                    <a:pt x="5638" y="490"/>
                    <a:pt x="5738" y="524"/>
                    <a:pt x="5872" y="557"/>
                  </a:cubicBezTo>
                  <a:lnTo>
                    <a:pt x="5972" y="624"/>
                  </a:lnTo>
                  <a:cubicBezTo>
                    <a:pt x="6005" y="624"/>
                    <a:pt x="6038" y="624"/>
                    <a:pt x="6072" y="657"/>
                  </a:cubicBezTo>
                  <a:lnTo>
                    <a:pt x="6105" y="657"/>
                  </a:lnTo>
                  <a:lnTo>
                    <a:pt x="6139" y="691"/>
                  </a:lnTo>
                  <a:cubicBezTo>
                    <a:pt x="6239" y="724"/>
                    <a:pt x="6305" y="791"/>
                    <a:pt x="6372" y="857"/>
                  </a:cubicBezTo>
                  <a:cubicBezTo>
                    <a:pt x="6505" y="1191"/>
                    <a:pt x="6505" y="1558"/>
                    <a:pt x="6372" y="1891"/>
                  </a:cubicBezTo>
                  <a:cubicBezTo>
                    <a:pt x="6305" y="2125"/>
                    <a:pt x="6139" y="2358"/>
                    <a:pt x="5938" y="2525"/>
                  </a:cubicBezTo>
                  <a:cubicBezTo>
                    <a:pt x="5668" y="2795"/>
                    <a:pt x="5290" y="2930"/>
                    <a:pt x="4901" y="2930"/>
                  </a:cubicBezTo>
                  <a:cubicBezTo>
                    <a:pt x="4858" y="2930"/>
                    <a:pt x="4814" y="2929"/>
                    <a:pt x="4771" y="2925"/>
                  </a:cubicBezTo>
                  <a:cubicBezTo>
                    <a:pt x="4739" y="2928"/>
                    <a:pt x="4708" y="2929"/>
                    <a:pt x="4677" y="2929"/>
                  </a:cubicBezTo>
                  <a:cubicBezTo>
                    <a:pt x="4280" y="2929"/>
                    <a:pt x="3918" y="2734"/>
                    <a:pt x="3670" y="2425"/>
                  </a:cubicBezTo>
                  <a:lnTo>
                    <a:pt x="3603" y="2392"/>
                  </a:lnTo>
                  <a:lnTo>
                    <a:pt x="3603" y="2358"/>
                  </a:lnTo>
                  <a:lnTo>
                    <a:pt x="3570" y="2292"/>
                  </a:lnTo>
                  <a:cubicBezTo>
                    <a:pt x="3570" y="2292"/>
                    <a:pt x="3537" y="2258"/>
                    <a:pt x="3537" y="2258"/>
                  </a:cubicBezTo>
                  <a:lnTo>
                    <a:pt x="3537" y="2225"/>
                  </a:lnTo>
                  <a:cubicBezTo>
                    <a:pt x="3537" y="2225"/>
                    <a:pt x="3537" y="2192"/>
                    <a:pt x="3537" y="2192"/>
                  </a:cubicBezTo>
                  <a:lnTo>
                    <a:pt x="3503" y="2158"/>
                  </a:lnTo>
                  <a:cubicBezTo>
                    <a:pt x="3470" y="2125"/>
                    <a:pt x="3470" y="2058"/>
                    <a:pt x="3437" y="2025"/>
                  </a:cubicBezTo>
                  <a:lnTo>
                    <a:pt x="3437" y="1925"/>
                  </a:lnTo>
                  <a:cubicBezTo>
                    <a:pt x="3437" y="1891"/>
                    <a:pt x="3403" y="1858"/>
                    <a:pt x="3403" y="1791"/>
                  </a:cubicBezTo>
                  <a:lnTo>
                    <a:pt x="3403" y="1725"/>
                  </a:lnTo>
                  <a:cubicBezTo>
                    <a:pt x="3337" y="1424"/>
                    <a:pt x="3236" y="757"/>
                    <a:pt x="3437" y="624"/>
                  </a:cubicBezTo>
                  <a:cubicBezTo>
                    <a:pt x="3782" y="451"/>
                    <a:pt x="4145" y="352"/>
                    <a:pt x="4513" y="352"/>
                  </a:cubicBezTo>
                  <a:close/>
                  <a:moveTo>
                    <a:pt x="10431" y="0"/>
                  </a:moveTo>
                  <a:cubicBezTo>
                    <a:pt x="9921" y="0"/>
                    <a:pt x="9408" y="53"/>
                    <a:pt x="8907" y="157"/>
                  </a:cubicBezTo>
                  <a:cubicBezTo>
                    <a:pt x="8107" y="357"/>
                    <a:pt x="7806" y="590"/>
                    <a:pt x="7373" y="590"/>
                  </a:cubicBezTo>
                  <a:cubicBezTo>
                    <a:pt x="7350" y="592"/>
                    <a:pt x="7327" y="593"/>
                    <a:pt x="7304" y="593"/>
                  </a:cubicBezTo>
                  <a:cubicBezTo>
                    <a:pt x="6932" y="593"/>
                    <a:pt x="6591" y="345"/>
                    <a:pt x="5805" y="157"/>
                  </a:cubicBezTo>
                  <a:cubicBezTo>
                    <a:pt x="5280" y="76"/>
                    <a:pt x="4755" y="32"/>
                    <a:pt x="4229" y="32"/>
                  </a:cubicBezTo>
                  <a:cubicBezTo>
                    <a:pt x="3887" y="32"/>
                    <a:pt x="3545" y="51"/>
                    <a:pt x="3203" y="90"/>
                  </a:cubicBezTo>
                  <a:lnTo>
                    <a:pt x="2936" y="123"/>
                  </a:lnTo>
                  <a:lnTo>
                    <a:pt x="334" y="991"/>
                  </a:lnTo>
                  <a:cubicBezTo>
                    <a:pt x="234" y="1158"/>
                    <a:pt x="101" y="1324"/>
                    <a:pt x="1" y="1491"/>
                  </a:cubicBezTo>
                  <a:cubicBezTo>
                    <a:pt x="101" y="1524"/>
                    <a:pt x="168" y="1591"/>
                    <a:pt x="268" y="1625"/>
                  </a:cubicBezTo>
                  <a:lnTo>
                    <a:pt x="2769" y="824"/>
                  </a:lnTo>
                  <a:lnTo>
                    <a:pt x="2870" y="957"/>
                  </a:lnTo>
                  <a:cubicBezTo>
                    <a:pt x="2903" y="1024"/>
                    <a:pt x="2936" y="1091"/>
                    <a:pt x="2936" y="1158"/>
                  </a:cubicBezTo>
                  <a:cubicBezTo>
                    <a:pt x="3003" y="1558"/>
                    <a:pt x="3070" y="1991"/>
                    <a:pt x="3203" y="2392"/>
                  </a:cubicBezTo>
                  <a:cubicBezTo>
                    <a:pt x="3270" y="2559"/>
                    <a:pt x="3403" y="2725"/>
                    <a:pt x="3537" y="2859"/>
                  </a:cubicBezTo>
                  <a:cubicBezTo>
                    <a:pt x="3570" y="2892"/>
                    <a:pt x="3637" y="2925"/>
                    <a:pt x="3703" y="2992"/>
                  </a:cubicBezTo>
                  <a:lnTo>
                    <a:pt x="3804" y="3026"/>
                  </a:lnTo>
                  <a:cubicBezTo>
                    <a:pt x="3870" y="3092"/>
                    <a:pt x="3970" y="3126"/>
                    <a:pt x="4070" y="3159"/>
                  </a:cubicBezTo>
                  <a:lnTo>
                    <a:pt x="4304" y="3159"/>
                  </a:lnTo>
                  <a:lnTo>
                    <a:pt x="4537" y="3192"/>
                  </a:lnTo>
                  <a:lnTo>
                    <a:pt x="4804" y="3192"/>
                  </a:lnTo>
                  <a:cubicBezTo>
                    <a:pt x="5872" y="3192"/>
                    <a:pt x="6339" y="2725"/>
                    <a:pt x="6606" y="2258"/>
                  </a:cubicBezTo>
                  <a:cubicBezTo>
                    <a:pt x="6906" y="1791"/>
                    <a:pt x="6872" y="1124"/>
                    <a:pt x="7373" y="1124"/>
                  </a:cubicBezTo>
                  <a:lnTo>
                    <a:pt x="7439" y="1124"/>
                  </a:lnTo>
                  <a:cubicBezTo>
                    <a:pt x="7806" y="1191"/>
                    <a:pt x="7740" y="1791"/>
                    <a:pt x="7973" y="2258"/>
                  </a:cubicBezTo>
                  <a:cubicBezTo>
                    <a:pt x="8040" y="2425"/>
                    <a:pt x="8140" y="2592"/>
                    <a:pt x="8307" y="2725"/>
                  </a:cubicBezTo>
                  <a:cubicBezTo>
                    <a:pt x="8307" y="2759"/>
                    <a:pt x="8340" y="2792"/>
                    <a:pt x="8373" y="2792"/>
                  </a:cubicBezTo>
                  <a:lnTo>
                    <a:pt x="8407" y="2825"/>
                  </a:lnTo>
                  <a:lnTo>
                    <a:pt x="8474" y="2859"/>
                  </a:lnTo>
                  <a:lnTo>
                    <a:pt x="8507" y="2892"/>
                  </a:lnTo>
                  <a:lnTo>
                    <a:pt x="8540" y="2925"/>
                  </a:lnTo>
                  <a:lnTo>
                    <a:pt x="8607" y="2925"/>
                  </a:lnTo>
                  <a:cubicBezTo>
                    <a:pt x="8740" y="2992"/>
                    <a:pt x="8874" y="3059"/>
                    <a:pt x="9041" y="3092"/>
                  </a:cubicBezTo>
                  <a:lnTo>
                    <a:pt x="9074" y="3092"/>
                  </a:lnTo>
                  <a:cubicBezTo>
                    <a:pt x="9241" y="3126"/>
                    <a:pt x="9408" y="3126"/>
                    <a:pt x="9574" y="3126"/>
                  </a:cubicBezTo>
                  <a:cubicBezTo>
                    <a:pt x="9627" y="3131"/>
                    <a:pt x="9679" y="3133"/>
                    <a:pt x="9730" y="3133"/>
                  </a:cubicBezTo>
                  <a:cubicBezTo>
                    <a:pt x="10334" y="3133"/>
                    <a:pt x="10865" y="2781"/>
                    <a:pt x="11142" y="2258"/>
                  </a:cubicBezTo>
                  <a:cubicBezTo>
                    <a:pt x="11309" y="1858"/>
                    <a:pt x="11409" y="1424"/>
                    <a:pt x="11476" y="991"/>
                  </a:cubicBezTo>
                  <a:cubicBezTo>
                    <a:pt x="11509" y="924"/>
                    <a:pt x="11542" y="891"/>
                    <a:pt x="11609" y="824"/>
                  </a:cubicBezTo>
                  <a:cubicBezTo>
                    <a:pt x="11709" y="757"/>
                    <a:pt x="11776" y="624"/>
                    <a:pt x="11843" y="490"/>
                  </a:cubicBezTo>
                  <a:cubicBezTo>
                    <a:pt x="11876" y="324"/>
                    <a:pt x="11776" y="157"/>
                    <a:pt x="11609" y="90"/>
                  </a:cubicBezTo>
                  <a:lnTo>
                    <a:pt x="11342" y="57"/>
                  </a:lnTo>
                  <a:cubicBezTo>
                    <a:pt x="11042" y="19"/>
                    <a:pt x="10737" y="0"/>
                    <a:pt x="10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58;p48">
              <a:extLst>
                <a:ext uri="{FF2B5EF4-FFF2-40B4-BE49-F238E27FC236}">
                  <a16:creationId xmlns:a16="http://schemas.microsoft.com/office/drawing/2014/main" id="{E38D1CF6-05B0-414F-B80B-FCDC042FBABA}"/>
                </a:ext>
              </a:extLst>
            </p:cNvPr>
            <p:cNvSpPr/>
            <p:nvPr/>
          </p:nvSpPr>
          <p:spPr>
            <a:xfrm>
              <a:off x="2835525" y="1971775"/>
              <a:ext cx="26725" cy="26050"/>
            </a:xfrm>
            <a:custGeom>
              <a:avLst/>
              <a:gdLst/>
              <a:ahLst/>
              <a:cxnLst/>
              <a:rect l="l" t="t" r="r" b="b"/>
              <a:pathLst>
                <a:path w="1069" h="1042" extrusionOk="0">
                  <a:moveTo>
                    <a:pt x="559" y="0"/>
                  </a:moveTo>
                  <a:cubicBezTo>
                    <a:pt x="540" y="0"/>
                    <a:pt x="521" y="1"/>
                    <a:pt x="501" y="4"/>
                  </a:cubicBezTo>
                  <a:cubicBezTo>
                    <a:pt x="201" y="70"/>
                    <a:pt x="1" y="304"/>
                    <a:pt x="34" y="604"/>
                  </a:cubicBezTo>
                  <a:cubicBezTo>
                    <a:pt x="65" y="851"/>
                    <a:pt x="268" y="1041"/>
                    <a:pt x="510" y="1041"/>
                  </a:cubicBezTo>
                  <a:cubicBezTo>
                    <a:pt x="529" y="1041"/>
                    <a:pt x="548" y="1040"/>
                    <a:pt x="568" y="1038"/>
                  </a:cubicBezTo>
                  <a:cubicBezTo>
                    <a:pt x="868" y="1004"/>
                    <a:pt x="1068" y="738"/>
                    <a:pt x="1035" y="471"/>
                  </a:cubicBezTo>
                  <a:lnTo>
                    <a:pt x="1035" y="437"/>
                  </a:lnTo>
                  <a:cubicBezTo>
                    <a:pt x="1004" y="190"/>
                    <a:pt x="801"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59;p48">
              <a:extLst>
                <a:ext uri="{FF2B5EF4-FFF2-40B4-BE49-F238E27FC236}">
                  <a16:creationId xmlns:a16="http://schemas.microsoft.com/office/drawing/2014/main" id="{F7A41687-9439-49F3-B5E7-FF7E2212DD6C}"/>
                </a:ext>
              </a:extLst>
            </p:cNvPr>
            <p:cNvSpPr/>
            <p:nvPr/>
          </p:nvSpPr>
          <p:spPr>
            <a:xfrm>
              <a:off x="2857200" y="2068600"/>
              <a:ext cx="47575" cy="29675"/>
            </a:xfrm>
            <a:custGeom>
              <a:avLst/>
              <a:gdLst/>
              <a:ahLst/>
              <a:cxnLst/>
              <a:rect l="l" t="t" r="r" b="b"/>
              <a:pathLst>
                <a:path w="1903" h="1187" extrusionOk="0">
                  <a:moveTo>
                    <a:pt x="101" y="0"/>
                  </a:moveTo>
                  <a:lnTo>
                    <a:pt x="101" y="0"/>
                  </a:lnTo>
                  <a:cubicBezTo>
                    <a:pt x="1" y="500"/>
                    <a:pt x="301" y="1034"/>
                    <a:pt x="802" y="1168"/>
                  </a:cubicBezTo>
                  <a:lnTo>
                    <a:pt x="835" y="1168"/>
                  </a:lnTo>
                  <a:cubicBezTo>
                    <a:pt x="900" y="1181"/>
                    <a:pt x="964" y="1187"/>
                    <a:pt x="1026" y="1187"/>
                  </a:cubicBezTo>
                  <a:cubicBezTo>
                    <a:pt x="1450" y="1187"/>
                    <a:pt x="1815" y="903"/>
                    <a:pt x="1902" y="467"/>
                  </a:cubicBezTo>
                  <a:lnTo>
                    <a:pt x="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0;p48">
              <a:extLst>
                <a:ext uri="{FF2B5EF4-FFF2-40B4-BE49-F238E27FC236}">
                  <a16:creationId xmlns:a16="http://schemas.microsoft.com/office/drawing/2014/main" id="{21DE5F48-AB2B-4EC2-A641-3AC42460F98B}"/>
                </a:ext>
              </a:extLst>
            </p:cNvPr>
            <p:cNvSpPr/>
            <p:nvPr/>
          </p:nvSpPr>
          <p:spPr>
            <a:xfrm>
              <a:off x="2946450" y="1925625"/>
              <a:ext cx="30050" cy="17900"/>
            </a:xfrm>
            <a:custGeom>
              <a:avLst/>
              <a:gdLst/>
              <a:ahLst/>
              <a:cxnLst/>
              <a:rect l="l" t="t" r="r" b="b"/>
              <a:pathLst>
                <a:path w="1202" h="716" extrusionOk="0">
                  <a:moveTo>
                    <a:pt x="535" y="0"/>
                  </a:moveTo>
                  <a:cubicBezTo>
                    <a:pt x="284" y="0"/>
                    <a:pt x="57" y="159"/>
                    <a:pt x="0" y="415"/>
                  </a:cubicBezTo>
                  <a:lnTo>
                    <a:pt x="1134" y="716"/>
                  </a:lnTo>
                  <a:cubicBezTo>
                    <a:pt x="1201" y="382"/>
                    <a:pt x="1001" y="82"/>
                    <a:pt x="667" y="15"/>
                  </a:cubicBezTo>
                  <a:cubicBezTo>
                    <a:pt x="623" y="5"/>
                    <a:pt x="579" y="0"/>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1;p48">
              <a:extLst>
                <a:ext uri="{FF2B5EF4-FFF2-40B4-BE49-F238E27FC236}">
                  <a16:creationId xmlns:a16="http://schemas.microsoft.com/office/drawing/2014/main" id="{B3945851-9BA8-4A44-8433-D0DDE25CF732}"/>
                </a:ext>
              </a:extLst>
            </p:cNvPr>
            <p:cNvSpPr/>
            <p:nvPr/>
          </p:nvSpPr>
          <p:spPr>
            <a:xfrm>
              <a:off x="2814675" y="1927050"/>
              <a:ext cx="30050" cy="20650"/>
            </a:xfrm>
            <a:custGeom>
              <a:avLst/>
              <a:gdLst/>
              <a:ahLst/>
              <a:cxnLst/>
              <a:rect l="l" t="t" r="r" b="b"/>
              <a:pathLst>
                <a:path w="1202" h="826" extrusionOk="0">
                  <a:moveTo>
                    <a:pt x="685" y="0"/>
                  </a:moveTo>
                  <a:cubicBezTo>
                    <a:pt x="599" y="0"/>
                    <a:pt x="512" y="19"/>
                    <a:pt x="434" y="58"/>
                  </a:cubicBezTo>
                  <a:lnTo>
                    <a:pt x="401" y="58"/>
                  </a:lnTo>
                  <a:cubicBezTo>
                    <a:pt x="134" y="191"/>
                    <a:pt x="1" y="558"/>
                    <a:pt x="168" y="825"/>
                  </a:cubicBezTo>
                  <a:lnTo>
                    <a:pt x="1202" y="325"/>
                  </a:lnTo>
                  <a:cubicBezTo>
                    <a:pt x="1107" y="112"/>
                    <a:pt x="89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2;p48">
              <a:extLst>
                <a:ext uri="{FF2B5EF4-FFF2-40B4-BE49-F238E27FC236}">
                  <a16:creationId xmlns:a16="http://schemas.microsoft.com/office/drawing/2014/main" id="{FEDD7717-32F6-4DC6-A151-51F85EAE6CC8}"/>
                </a:ext>
              </a:extLst>
            </p:cNvPr>
            <p:cNvSpPr/>
            <p:nvPr/>
          </p:nvSpPr>
          <p:spPr>
            <a:xfrm>
              <a:off x="2940600" y="1971750"/>
              <a:ext cx="26725" cy="25225"/>
            </a:xfrm>
            <a:custGeom>
              <a:avLst/>
              <a:gdLst/>
              <a:ahLst/>
              <a:cxnLst/>
              <a:rect l="l" t="t" r="r" b="b"/>
              <a:pathLst>
                <a:path w="1069" h="1009" extrusionOk="0">
                  <a:moveTo>
                    <a:pt x="568" y="0"/>
                  </a:moveTo>
                  <a:cubicBezTo>
                    <a:pt x="546" y="0"/>
                    <a:pt x="524" y="2"/>
                    <a:pt x="501" y="5"/>
                  </a:cubicBezTo>
                  <a:cubicBezTo>
                    <a:pt x="201" y="38"/>
                    <a:pt x="1" y="272"/>
                    <a:pt x="34" y="572"/>
                  </a:cubicBezTo>
                  <a:cubicBezTo>
                    <a:pt x="65" y="819"/>
                    <a:pt x="296" y="1009"/>
                    <a:pt x="542" y="1009"/>
                  </a:cubicBezTo>
                  <a:cubicBezTo>
                    <a:pt x="562" y="1009"/>
                    <a:pt x="582" y="1008"/>
                    <a:pt x="601" y="1005"/>
                  </a:cubicBezTo>
                  <a:cubicBezTo>
                    <a:pt x="868" y="972"/>
                    <a:pt x="1068" y="739"/>
                    <a:pt x="1068" y="438"/>
                  </a:cubicBezTo>
                  <a:cubicBezTo>
                    <a:pt x="1068" y="438"/>
                    <a:pt x="1068" y="438"/>
                    <a:pt x="1035" y="405"/>
                  </a:cubicBezTo>
                  <a:cubicBezTo>
                    <a:pt x="1004" y="161"/>
                    <a:pt x="806"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3;p48">
              <a:extLst>
                <a:ext uri="{FF2B5EF4-FFF2-40B4-BE49-F238E27FC236}">
                  <a16:creationId xmlns:a16="http://schemas.microsoft.com/office/drawing/2014/main" id="{0635D38C-D353-4C65-AE38-F28064EA3C27}"/>
                </a:ext>
              </a:extLst>
            </p:cNvPr>
            <p:cNvSpPr/>
            <p:nvPr/>
          </p:nvSpPr>
          <p:spPr>
            <a:xfrm>
              <a:off x="2903900" y="1980200"/>
              <a:ext cx="42575" cy="70900"/>
            </a:xfrm>
            <a:custGeom>
              <a:avLst/>
              <a:gdLst/>
              <a:ahLst/>
              <a:cxnLst/>
              <a:rect l="l" t="t" r="r" b="b"/>
              <a:pathLst>
                <a:path w="1703" h="2836" extrusionOk="0">
                  <a:moveTo>
                    <a:pt x="1" y="0"/>
                  </a:moveTo>
                  <a:lnTo>
                    <a:pt x="201" y="2836"/>
                  </a:lnTo>
                  <a:lnTo>
                    <a:pt x="1702" y="226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4;p48">
              <a:extLst>
                <a:ext uri="{FF2B5EF4-FFF2-40B4-BE49-F238E27FC236}">
                  <a16:creationId xmlns:a16="http://schemas.microsoft.com/office/drawing/2014/main" id="{80FC1590-8E53-4C5B-B24B-48C7B3BFDC30}"/>
                </a:ext>
              </a:extLst>
            </p:cNvPr>
            <p:cNvSpPr/>
            <p:nvPr/>
          </p:nvSpPr>
          <p:spPr>
            <a:xfrm>
              <a:off x="2767975" y="2107775"/>
              <a:ext cx="109275" cy="64250"/>
            </a:xfrm>
            <a:custGeom>
              <a:avLst/>
              <a:gdLst/>
              <a:ahLst/>
              <a:cxnLst/>
              <a:rect l="l" t="t" r="r" b="b"/>
              <a:pathLst>
                <a:path w="4371" h="2570" extrusionOk="0">
                  <a:moveTo>
                    <a:pt x="1" y="1"/>
                  </a:moveTo>
                  <a:lnTo>
                    <a:pt x="1" y="1"/>
                  </a:lnTo>
                  <a:cubicBezTo>
                    <a:pt x="168" y="568"/>
                    <a:pt x="534" y="1068"/>
                    <a:pt x="1035" y="1402"/>
                  </a:cubicBezTo>
                  <a:cubicBezTo>
                    <a:pt x="1835" y="2002"/>
                    <a:pt x="4371" y="2569"/>
                    <a:pt x="4371" y="2569"/>
                  </a:cubicBezTo>
                  <a:lnTo>
                    <a:pt x="4371" y="1836"/>
                  </a:lnTo>
                  <a:cubicBezTo>
                    <a:pt x="3136" y="1669"/>
                    <a:pt x="468" y="96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5;p48">
              <a:extLst>
                <a:ext uri="{FF2B5EF4-FFF2-40B4-BE49-F238E27FC236}">
                  <a16:creationId xmlns:a16="http://schemas.microsoft.com/office/drawing/2014/main" id="{2C229AE8-B80E-4CBA-B9B4-C40A83D52FF0}"/>
                </a:ext>
              </a:extLst>
            </p:cNvPr>
            <p:cNvSpPr/>
            <p:nvPr/>
          </p:nvSpPr>
          <p:spPr>
            <a:xfrm>
              <a:off x="2653725" y="1779000"/>
              <a:ext cx="331925" cy="217900"/>
            </a:xfrm>
            <a:custGeom>
              <a:avLst/>
              <a:gdLst/>
              <a:ahLst/>
              <a:cxnLst/>
              <a:rect l="l" t="t" r="r" b="b"/>
              <a:pathLst>
                <a:path w="13277" h="8716" extrusionOk="0">
                  <a:moveTo>
                    <a:pt x="8415" y="0"/>
                  </a:moveTo>
                  <a:cubicBezTo>
                    <a:pt x="7297" y="0"/>
                    <a:pt x="6058" y="230"/>
                    <a:pt x="4871" y="743"/>
                  </a:cubicBezTo>
                  <a:cubicBezTo>
                    <a:pt x="2569" y="1710"/>
                    <a:pt x="535" y="3145"/>
                    <a:pt x="201" y="5246"/>
                  </a:cubicBezTo>
                  <a:cubicBezTo>
                    <a:pt x="1" y="6447"/>
                    <a:pt x="268" y="7681"/>
                    <a:pt x="935" y="8715"/>
                  </a:cubicBezTo>
                  <a:cubicBezTo>
                    <a:pt x="1260" y="8363"/>
                    <a:pt x="1695" y="8187"/>
                    <a:pt x="2133" y="8187"/>
                  </a:cubicBezTo>
                  <a:cubicBezTo>
                    <a:pt x="2235" y="8187"/>
                    <a:pt x="2336" y="8196"/>
                    <a:pt x="2436" y="8215"/>
                  </a:cubicBezTo>
                  <a:cubicBezTo>
                    <a:pt x="2569" y="8248"/>
                    <a:pt x="2703" y="8282"/>
                    <a:pt x="2803" y="8315"/>
                  </a:cubicBezTo>
                  <a:cubicBezTo>
                    <a:pt x="3370" y="7448"/>
                    <a:pt x="4104" y="6714"/>
                    <a:pt x="5004" y="6180"/>
                  </a:cubicBezTo>
                  <a:cubicBezTo>
                    <a:pt x="6405" y="5313"/>
                    <a:pt x="8007" y="4779"/>
                    <a:pt x="9641" y="4612"/>
                  </a:cubicBezTo>
                  <a:cubicBezTo>
                    <a:pt x="10007" y="4575"/>
                    <a:pt x="10338" y="4559"/>
                    <a:pt x="10637" y="4559"/>
                  </a:cubicBezTo>
                  <a:cubicBezTo>
                    <a:pt x="12764" y="4559"/>
                    <a:pt x="13277" y="5380"/>
                    <a:pt x="13277" y="5380"/>
                  </a:cubicBezTo>
                  <a:cubicBezTo>
                    <a:pt x="13244" y="5280"/>
                    <a:pt x="12943" y="2111"/>
                    <a:pt x="11743" y="1010"/>
                  </a:cubicBezTo>
                  <a:cubicBezTo>
                    <a:pt x="11069" y="374"/>
                    <a:pt x="9841"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66;p48">
              <a:extLst>
                <a:ext uri="{FF2B5EF4-FFF2-40B4-BE49-F238E27FC236}">
                  <a16:creationId xmlns:a16="http://schemas.microsoft.com/office/drawing/2014/main" id="{25BAA934-388C-435C-8554-98363DBE3B38}"/>
                </a:ext>
              </a:extLst>
            </p:cNvPr>
            <p:cNvSpPr/>
            <p:nvPr/>
          </p:nvSpPr>
          <p:spPr>
            <a:xfrm>
              <a:off x="2807175" y="2400500"/>
              <a:ext cx="351950" cy="517050"/>
            </a:xfrm>
            <a:custGeom>
              <a:avLst/>
              <a:gdLst/>
              <a:ahLst/>
              <a:cxnLst/>
              <a:rect l="l" t="t" r="r" b="b"/>
              <a:pathLst>
                <a:path w="14078" h="20682" extrusionOk="0">
                  <a:moveTo>
                    <a:pt x="13810" y="0"/>
                  </a:moveTo>
                  <a:lnTo>
                    <a:pt x="1768" y="4237"/>
                  </a:lnTo>
                  <a:lnTo>
                    <a:pt x="1" y="20382"/>
                  </a:lnTo>
                  <a:lnTo>
                    <a:pt x="267" y="20682"/>
                  </a:lnTo>
                  <a:lnTo>
                    <a:pt x="11709" y="16412"/>
                  </a:lnTo>
                  <a:lnTo>
                    <a:pt x="14077" y="267"/>
                  </a:lnTo>
                  <a:lnTo>
                    <a:pt x="1381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67;p48">
              <a:extLst>
                <a:ext uri="{FF2B5EF4-FFF2-40B4-BE49-F238E27FC236}">
                  <a16:creationId xmlns:a16="http://schemas.microsoft.com/office/drawing/2014/main" id="{746FAF5C-C7F0-4808-B673-6D7EE2D384E3}"/>
                </a:ext>
              </a:extLst>
            </p:cNvPr>
            <p:cNvSpPr/>
            <p:nvPr/>
          </p:nvSpPr>
          <p:spPr>
            <a:xfrm>
              <a:off x="2807175" y="2506400"/>
              <a:ext cx="50900" cy="411150"/>
            </a:xfrm>
            <a:custGeom>
              <a:avLst/>
              <a:gdLst/>
              <a:ahLst/>
              <a:cxnLst/>
              <a:rect l="l" t="t" r="r" b="b"/>
              <a:pathLst>
                <a:path w="2036" h="16446" extrusionOk="0">
                  <a:moveTo>
                    <a:pt x="1768" y="1"/>
                  </a:moveTo>
                  <a:lnTo>
                    <a:pt x="1" y="16146"/>
                  </a:lnTo>
                  <a:lnTo>
                    <a:pt x="267" y="16446"/>
                  </a:lnTo>
                  <a:lnTo>
                    <a:pt x="2035" y="301"/>
                  </a:ln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68;p48">
              <a:extLst>
                <a:ext uri="{FF2B5EF4-FFF2-40B4-BE49-F238E27FC236}">
                  <a16:creationId xmlns:a16="http://schemas.microsoft.com/office/drawing/2014/main" id="{1D34101B-0956-457B-99F2-AC4D80898AB0}"/>
                </a:ext>
              </a:extLst>
            </p:cNvPr>
            <p:cNvSpPr/>
            <p:nvPr/>
          </p:nvSpPr>
          <p:spPr>
            <a:xfrm>
              <a:off x="2928100" y="2465450"/>
              <a:ext cx="143200" cy="66000"/>
            </a:xfrm>
            <a:custGeom>
              <a:avLst/>
              <a:gdLst/>
              <a:ahLst/>
              <a:cxnLst/>
              <a:rect l="l" t="t" r="r" b="b"/>
              <a:pathLst>
                <a:path w="5728" h="2640" extrusionOk="0">
                  <a:moveTo>
                    <a:pt x="5517" y="0"/>
                  </a:moveTo>
                  <a:cubicBezTo>
                    <a:pt x="5254" y="0"/>
                    <a:pt x="4745" y="155"/>
                    <a:pt x="4137" y="438"/>
                  </a:cubicBezTo>
                  <a:lnTo>
                    <a:pt x="1968" y="1138"/>
                  </a:lnTo>
                  <a:cubicBezTo>
                    <a:pt x="1034" y="1572"/>
                    <a:pt x="167" y="1872"/>
                    <a:pt x="100" y="2139"/>
                  </a:cubicBezTo>
                  <a:lnTo>
                    <a:pt x="0" y="2639"/>
                  </a:lnTo>
                  <a:lnTo>
                    <a:pt x="5604" y="605"/>
                  </a:lnTo>
                  <a:lnTo>
                    <a:pt x="5704" y="138"/>
                  </a:lnTo>
                  <a:cubicBezTo>
                    <a:pt x="5728" y="45"/>
                    <a:pt x="5658" y="0"/>
                    <a:pt x="5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69;p48">
              <a:extLst>
                <a:ext uri="{FF2B5EF4-FFF2-40B4-BE49-F238E27FC236}">
                  <a16:creationId xmlns:a16="http://schemas.microsoft.com/office/drawing/2014/main" id="{C5A06529-7187-4BA0-9089-BEBCB82012CE}"/>
                </a:ext>
              </a:extLst>
            </p:cNvPr>
            <p:cNvSpPr/>
            <p:nvPr/>
          </p:nvSpPr>
          <p:spPr>
            <a:xfrm>
              <a:off x="2931425" y="2421500"/>
              <a:ext cx="155550" cy="65750"/>
            </a:xfrm>
            <a:custGeom>
              <a:avLst/>
              <a:gdLst/>
              <a:ahLst/>
              <a:cxnLst/>
              <a:rect l="l" t="t" r="r" b="b"/>
              <a:pathLst>
                <a:path w="6222" h="2630" extrusionOk="0">
                  <a:moveTo>
                    <a:pt x="4435" y="0"/>
                  </a:moveTo>
                  <a:cubicBezTo>
                    <a:pt x="4233" y="0"/>
                    <a:pt x="3945" y="44"/>
                    <a:pt x="3537" y="161"/>
                  </a:cubicBezTo>
                  <a:cubicBezTo>
                    <a:pt x="1702" y="628"/>
                    <a:pt x="1669" y="1529"/>
                    <a:pt x="1669" y="1529"/>
                  </a:cubicBezTo>
                  <a:cubicBezTo>
                    <a:pt x="1402" y="1662"/>
                    <a:pt x="1102" y="1762"/>
                    <a:pt x="801" y="1862"/>
                  </a:cubicBezTo>
                  <a:cubicBezTo>
                    <a:pt x="201" y="2062"/>
                    <a:pt x="134" y="2162"/>
                    <a:pt x="101" y="2329"/>
                  </a:cubicBezTo>
                  <a:lnTo>
                    <a:pt x="1" y="2629"/>
                  </a:lnTo>
                  <a:lnTo>
                    <a:pt x="6138" y="495"/>
                  </a:lnTo>
                  <a:cubicBezTo>
                    <a:pt x="6138" y="495"/>
                    <a:pt x="6172" y="394"/>
                    <a:pt x="6205" y="194"/>
                  </a:cubicBezTo>
                  <a:cubicBezTo>
                    <a:pt x="6222" y="111"/>
                    <a:pt x="6163" y="78"/>
                    <a:pt x="6051" y="78"/>
                  </a:cubicBezTo>
                  <a:cubicBezTo>
                    <a:pt x="5938" y="78"/>
                    <a:pt x="5772" y="111"/>
                    <a:pt x="5571" y="161"/>
                  </a:cubicBezTo>
                  <a:lnTo>
                    <a:pt x="4871" y="394"/>
                  </a:lnTo>
                  <a:cubicBezTo>
                    <a:pt x="4871" y="394"/>
                    <a:pt x="5040" y="0"/>
                    <a:pt x="4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70;p48">
              <a:extLst>
                <a:ext uri="{FF2B5EF4-FFF2-40B4-BE49-F238E27FC236}">
                  <a16:creationId xmlns:a16="http://schemas.microsoft.com/office/drawing/2014/main" id="{B709F434-CCAA-4157-8948-C70071287483}"/>
                </a:ext>
              </a:extLst>
            </p:cNvPr>
            <p:cNvSpPr/>
            <p:nvPr/>
          </p:nvSpPr>
          <p:spPr>
            <a:xfrm>
              <a:off x="2947275" y="2434675"/>
              <a:ext cx="127625" cy="82600"/>
            </a:xfrm>
            <a:custGeom>
              <a:avLst/>
              <a:gdLst/>
              <a:ahLst/>
              <a:cxnLst/>
              <a:rect l="l" t="t" r="r" b="b"/>
              <a:pathLst>
                <a:path w="5105" h="3304" extrusionOk="0">
                  <a:moveTo>
                    <a:pt x="5104" y="1"/>
                  </a:moveTo>
                  <a:lnTo>
                    <a:pt x="134" y="1836"/>
                  </a:lnTo>
                  <a:lnTo>
                    <a:pt x="1" y="2403"/>
                  </a:lnTo>
                  <a:cubicBezTo>
                    <a:pt x="278" y="2281"/>
                    <a:pt x="528" y="2223"/>
                    <a:pt x="700" y="2223"/>
                  </a:cubicBezTo>
                  <a:cubicBezTo>
                    <a:pt x="859" y="2223"/>
                    <a:pt x="951" y="2273"/>
                    <a:pt x="935" y="2369"/>
                  </a:cubicBezTo>
                  <a:cubicBezTo>
                    <a:pt x="901" y="2603"/>
                    <a:pt x="701" y="3303"/>
                    <a:pt x="701" y="3303"/>
                  </a:cubicBezTo>
                  <a:lnTo>
                    <a:pt x="3903" y="2036"/>
                  </a:lnTo>
                  <a:cubicBezTo>
                    <a:pt x="3937" y="1836"/>
                    <a:pt x="3970" y="1602"/>
                    <a:pt x="4037" y="1402"/>
                  </a:cubicBezTo>
                  <a:cubicBezTo>
                    <a:pt x="4103" y="968"/>
                    <a:pt x="4337" y="868"/>
                    <a:pt x="4904" y="601"/>
                  </a:cubicBezTo>
                  <a:lnTo>
                    <a:pt x="5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1;p48">
              <a:extLst>
                <a:ext uri="{FF2B5EF4-FFF2-40B4-BE49-F238E27FC236}">
                  <a16:creationId xmlns:a16="http://schemas.microsoft.com/office/drawing/2014/main" id="{461B7F0A-79AC-48EE-A356-7AF163F4B828}"/>
                </a:ext>
              </a:extLst>
            </p:cNvPr>
            <p:cNvSpPr/>
            <p:nvPr/>
          </p:nvSpPr>
          <p:spPr>
            <a:xfrm>
              <a:off x="2932275" y="2465450"/>
              <a:ext cx="143200" cy="66000"/>
            </a:xfrm>
            <a:custGeom>
              <a:avLst/>
              <a:gdLst/>
              <a:ahLst/>
              <a:cxnLst/>
              <a:rect l="l" t="t" r="r" b="b"/>
              <a:pathLst>
                <a:path w="5728" h="2640" extrusionOk="0">
                  <a:moveTo>
                    <a:pt x="5517" y="0"/>
                  </a:moveTo>
                  <a:cubicBezTo>
                    <a:pt x="5254" y="0"/>
                    <a:pt x="4745" y="155"/>
                    <a:pt x="4136" y="438"/>
                  </a:cubicBezTo>
                  <a:lnTo>
                    <a:pt x="1968" y="1138"/>
                  </a:lnTo>
                  <a:cubicBezTo>
                    <a:pt x="1034" y="1572"/>
                    <a:pt x="167" y="1872"/>
                    <a:pt x="100" y="2139"/>
                  </a:cubicBezTo>
                  <a:lnTo>
                    <a:pt x="0" y="2639"/>
                  </a:lnTo>
                  <a:lnTo>
                    <a:pt x="0" y="2639"/>
                  </a:lnTo>
                  <a:lnTo>
                    <a:pt x="5604" y="638"/>
                  </a:lnTo>
                  <a:lnTo>
                    <a:pt x="5704" y="138"/>
                  </a:lnTo>
                  <a:cubicBezTo>
                    <a:pt x="5727" y="45"/>
                    <a:pt x="5657" y="0"/>
                    <a:pt x="5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2;p48">
              <a:extLst>
                <a:ext uri="{FF2B5EF4-FFF2-40B4-BE49-F238E27FC236}">
                  <a16:creationId xmlns:a16="http://schemas.microsoft.com/office/drawing/2014/main" id="{CA51278B-990E-4CD6-93FC-275A8D3A2319}"/>
                </a:ext>
              </a:extLst>
            </p:cNvPr>
            <p:cNvSpPr/>
            <p:nvPr/>
          </p:nvSpPr>
          <p:spPr>
            <a:xfrm>
              <a:off x="2420225" y="2203675"/>
              <a:ext cx="576275" cy="598825"/>
            </a:xfrm>
            <a:custGeom>
              <a:avLst/>
              <a:gdLst/>
              <a:ahLst/>
              <a:cxnLst/>
              <a:rect l="l" t="t" r="r" b="b"/>
              <a:pathLst>
                <a:path w="23051" h="23953" extrusionOk="0">
                  <a:moveTo>
                    <a:pt x="9941" y="1"/>
                  </a:moveTo>
                  <a:cubicBezTo>
                    <a:pt x="7239" y="1"/>
                    <a:pt x="5772" y="668"/>
                    <a:pt x="4604" y="3804"/>
                  </a:cubicBezTo>
                  <a:cubicBezTo>
                    <a:pt x="3770" y="5939"/>
                    <a:pt x="268" y="16112"/>
                    <a:pt x="134" y="17647"/>
                  </a:cubicBezTo>
                  <a:cubicBezTo>
                    <a:pt x="1" y="19181"/>
                    <a:pt x="701" y="19815"/>
                    <a:pt x="2236" y="20482"/>
                  </a:cubicBezTo>
                  <a:cubicBezTo>
                    <a:pt x="3737" y="21149"/>
                    <a:pt x="7306" y="22017"/>
                    <a:pt x="10575" y="22884"/>
                  </a:cubicBezTo>
                  <a:cubicBezTo>
                    <a:pt x="12176" y="23351"/>
                    <a:pt x="13811" y="23685"/>
                    <a:pt x="15479" y="23851"/>
                  </a:cubicBezTo>
                  <a:cubicBezTo>
                    <a:pt x="16327" y="23917"/>
                    <a:pt x="17072" y="23953"/>
                    <a:pt x="17728" y="23953"/>
                  </a:cubicBezTo>
                  <a:cubicBezTo>
                    <a:pt x="20065" y="23953"/>
                    <a:pt x="21265" y="23504"/>
                    <a:pt x="21916" y="22384"/>
                  </a:cubicBezTo>
                  <a:cubicBezTo>
                    <a:pt x="23051" y="20406"/>
                    <a:pt x="22511" y="19417"/>
                    <a:pt x="21006" y="19417"/>
                  </a:cubicBezTo>
                  <a:cubicBezTo>
                    <a:pt x="20785" y="19417"/>
                    <a:pt x="20543" y="19439"/>
                    <a:pt x="20282" y="19482"/>
                  </a:cubicBezTo>
                  <a:cubicBezTo>
                    <a:pt x="19777" y="19562"/>
                    <a:pt x="19260" y="19606"/>
                    <a:pt x="18738" y="19606"/>
                  </a:cubicBezTo>
                  <a:cubicBezTo>
                    <a:pt x="18398" y="19606"/>
                    <a:pt x="18056" y="19588"/>
                    <a:pt x="17713" y="19548"/>
                  </a:cubicBezTo>
                  <a:cubicBezTo>
                    <a:pt x="18080" y="19381"/>
                    <a:pt x="18481" y="19148"/>
                    <a:pt x="18814" y="18881"/>
                  </a:cubicBezTo>
                  <a:cubicBezTo>
                    <a:pt x="19181" y="18581"/>
                    <a:pt x="19281" y="18081"/>
                    <a:pt x="19048" y="17680"/>
                  </a:cubicBezTo>
                  <a:cubicBezTo>
                    <a:pt x="19022" y="17648"/>
                    <a:pt x="18988" y="17635"/>
                    <a:pt x="18945" y="17635"/>
                  </a:cubicBezTo>
                  <a:cubicBezTo>
                    <a:pt x="18760" y="17635"/>
                    <a:pt x="18401" y="17879"/>
                    <a:pt x="17780" y="18014"/>
                  </a:cubicBezTo>
                  <a:cubicBezTo>
                    <a:pt x="16813" y="18247"/>
                    <a:pt x="16179" y="18081"/>
                    <a:pt x="15212" y="18581"/>
                  </a:cubicBezTo>
                  <a:cubicBezTo>
                    <a:pt x="14848" y="18749"/>
                    <a:pt x="14485" y="18823"/>
                    <a:pt x="14122" y="18823"/>
                  </a:cubicBezTo>
                  <a:cubicBezTo>
                    <a:pt x="14051" y="18823"/>
                    <a:pt x="13981" y="18820"/>
                    <a:pt x="13911" y="18814"/>
                  </a:cubicBezTo>
                  <a:cubicBezTo>
                    <a:pt x="13177" y="18814"/>
                    <a:pt x="12176" y="18514"/>
                    <a:pt x="10241" y="17947"/>
                  </a:cubicBezTo>
                  <a:cubicBezTo>
                    <a:pt x="8907" y="17480"/>
                    <a:pt x="7573" y="16980"/>
                    <a:pt x="6305" y="16346"/>
                  </a:cubicBezTo>
                  <a:lnTo>
                    <a:pt x="9207" y="9341"/>
                  </a:lnTo>
                  <a:lnTo>
                    <a:pt x="9207" y="9341"/>
                  </a:lnTo>
                  <a:cubicBezTo>
                    <a:pt x="9183" y="9390"/>
                    <a:pt x="9169" y="9414"/>
                    <a:pt x="9165" y="9414"/>
                  </a:cubicBezTo>
                  <a:cubicBezTo>
                    <a:pt x="9091" y="9414"/>
                    <a:pt x="12090" y="1865"/>
                    <a:pt x="9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3;p48">
              <a:extLst>
                <a:ext uri="{FF2B5EF4-FFF2-40B4-BE49-F238E27FC236}">
                  <a16:creationId xmlns:a16="http://schemas.microsoft.com/office/drawing/2014/main" id="{F25B1B2E-85D4-4DAB-BCCE-44C6AD9AE49C}"/>
                </a:ext>
              </a:extLst>
            </p:cNvPr>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4;p48">
              <a:extLst>
                <a:ext uri="{FF2B5EF4-FFF2-40B4-BE49-F238E27FC236}">
                  <a16:creationId xmlns:a16="http://schemas.microsoft.com/office/drawing/2014/main" id="{0676F7F6-F1F3-4068-9BA1-901E719AF9BD}"/>
                </a:ext>
              </a:extLst>
            </p:cNvPr>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5;p48">
              <a:extLst>
                <a:ext uri="{FF2B5EF4-FFF2-40B4-BE49-F238E27FC236}">
                  <a16:creationId xmlns:a16="http://schemas.microsoft.com/office/drawing/2014/main" id="{F7E2E130-D345-4A9B-AA0E-5EE09DFA98BC}"/>
                </a:ext>
              </a:extLst>
            </p:cNvPr>
            <p:cNvSpPr/>
            <p:nvPr/>
          </p:nvSpPr>
          <p:spPr>
            <a:xfrm>
              <a:off x="2051625" y="1444800"/>
              <a:ext cx="415325" cy="458700"/>
            </a:xfrm>
            <a:custGeom>
              <a:avLst/>
              <a:gdLst/>
              <a:ahLst/>
              <a:cxnLst/>
              <a:rect l="l" t="t" r="r" b="b"/>
              <a:pathLst>
                <a:path w="16613" h="18348" extrusionOk="0">
                  <a:moveTo>
                    <a:pt x="1" y="1"/>
                  </a:moveTo>
                  <a:lnTo>
                    <a:pt x="1769" y="9241"/>
                  </a:lnTo>
                  <a:cubicBezTo>
                    <a:pt x="1769" y="9241"/>
                    <a:pt x="5371" y="14912"/>
                    <a:pt x="5738" y="15479"/>
                  </a:cubicBezTo>
                  <a:cubicBezTo>
                    <a:pt x="6105" y="16112"/>
                    <a:pt x="6739" y="16546"/>
                    <a:pt x="7473" y="16679"/>
                  </a:cubicBezTo>
                  <a:cubicBezTo>
                    <a:pt x="10275" y="17247"/>
                    <a:pt x="15779" y="18347"/>
                    <a:pt x="15779" y="18347"/>
                  </a:cubicBezTo>
                  <a:lnTo>
                    <a:pt x="16613" y="14545"/>
                  </a:lnTo>
                  <a:lnTo>
                    <a:pt x="10142" y="12043"/>
                  </a:lnTo>
                  <a:cubicBezTo>
                    <a:pt x="10142" y="12043"/>
                    <a:pt x="5572" y="4804"/>
                    <a:pt x="4204" y="2870"/>
                  </a:cubicBezTo>
                  <a:cubicBezTo>
                    <a:pt x="2870" y="968"/>
                    <a:pt x="2236" y="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76;p48">
              <a:extLst>
                <a:ext uri="{FF2B5EF4-FFF2-40B4-BE49-F238E27FC236}">
                  <a16:creationId xmlns:a16="http://schemas.microsoft.com/office/drawing/2014/main" id="{C0D9CDD4-DF97-48FE-ADA2-5811F401C2CF}"/>
                </a:ext>
              </a:extLst>
            </p:cNvPr>
            <p:cNvSpPr/>
            <p:nvPr/>
          </p:nvSpPr>
          <p:spPr>
            <a:xfrm>
              <a:off x="1904875" y="1443175"/>
              <a:ext cx="314400" cy="1104125"/>
            </a:xfrm>
            <a:custGeom>
              <a:avLst/>
              <a:gdLst/>
              <a:ahLst/>
              <a:cxnLst/>
              <a:rect l="l" t="t" r="r" b="b"/>
              <a:pathLst>
                <a:path w="12576" h="44165" extrusionOk="0">
                  <a:moveTo>
                    <a:pt x="5146" y="0"/>
                  </a:moveTo>
                  <a:cubicBezTo>
                    <a:pt x="4851" y="0"/>
                    <a:pt x="4527" y="42"/>
                    <a:pt x="4170" y="133"/>
                  </a:cubicBezTo>
                  <a:lnTo>
                    <a:pt x="0" y="43397"/>
                  </a:lnTo>
                  <a:cubicBezTo>
                    <a:pt x="234" y="43395"/>
                    <a:pt x="469" y="43394"/>
                    <a:pt x="703" y="43394"/>
                  </a:cubicBezTo>
                  <a:cubicBezTo>
                    <a:pt x="4671" y="43394"/>
                    <a:pt x="8638" y="43660"/>
                    <a:pt x="12576" y="44164"/>
                  </a:cubicBezTo>
                  <a:cubicBezTo>
                    <a:pt x="12576" y="44164"/>
                    <a:pt x="12376" y="38694"/>
                    <a:pt x="11909" y="31622"/>
                  </a:cubicBezTo>
                  <a:cubicBezTo>
                    <a:pt x="11608" y="26952"/>
                    <a:pt x="9874" y="20981"/>
                    <a:pt x="9807" y="16011"/>
                  </a:cubicBezTo>
                  <a:cubicBezTo>
                    <a:pt x="9740" y="8338"/>
                    <a:pt x="9040" y="4135"/>
                    <a:pt x="7939" y="2067"/>
                  </a:cubicBezTo>
                  <a:cubicBezTo>
                    <a:pt x="7330" y="988"/>
                    <a:pt x="6583" y="0"/>
                    <a:pt x="51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77;p48">
              <a:extLst>
                <a:ext uri="{FF2B5EF4-FFF2-40B4-BE49-F238E27FC236}">
                  <a16:creationId xmlns:a16="http://schemas.microsoft.com/office/drawing/2014/main" id="{BE2ED1E6-E56A-4879-B439-3DB9252F7C20}"/>
                </a:ext>
              </a:extLst>
            </p:cNvPr>
            <p:cNvSpPr/>
            <p:nvPr/>
          </p:nvSpPr>
          <p:spPr>
            <a:xfrm>
              <a:off x="1673025" y="3237750"/>
              <a:ext cx="144300" cy="356975"/>
            </a:xfrm>
            <a:custGeom>
              <a:avLst/>
              <a:gdLst/>
              <a:ahLst/>
              <a:cxnLst/>
              <a:rect l="l" t="t" r="r" b="b"/>
              <a:pathLst>
                <a:path w="5772" h="14279" extrusionOk="0">
                  <a:moveTo>
                    <a:pt x="1235" y="1"/>
                  </a:moveTo>
                  <a:cubicBezTo>
                    <a:pt x="568" y="34"/>
                    <a:pt x="1068" y="2636"/>
                    <a:pt x="968" y="4304"/>
                  </a:cubicBezTo>
                  <a:cubicBezTo>
                    <a:pt x="835" y="6139"/>
                    <a:pt x="301" y="7440"/>
                    <a:pt x="168" y="8941"/>
                  </a:cubicBezTo>
                  <a:cubicBezTo>
                    <a:pt x="1" y="10208"/>
                    <a:pt x="234" y="11542"/>
                    <a:pt x="868" y="12677"/>
                  </a:cubicBezTo>
                  <a:cubicBezTo>
                    <a:pt x="1208" y="13401"/>
                    <a:pt x="2422" y="14279"/>
                    <a:pt x="3429" y="14279"/>
                  </a:cubicBezTo>
                  <a:cubicBezTo>
                    <a:pt x="3906" y="14279"/>
                    <a:pt x="4336" y="14081"/>
                    <a:pt x="4604" y="13577"/>
                  </a:cubicBezTo>
                  <a:cubicBezTo>
                    <a:pt x="5371" y="12009"/>
                    <a:pt x="5672" y="10275"/>
                    <a:pt x="5438" y="8574"/>
                  </a:cubicBezTo>
                  <a:cubicBezTo>
                    <a:pt x="5271" y="6839"/>
                    <a:pt x="5138" y="5572"/>
                    <a:pt x="5038" y="4271"/>
                  </a:cubicBezTo>
                  <a:cubicBezTo>
                    <a:pt x="4971" y="3103"/>
                    <a:pt x="5772" y="334"/>
                    <a:pt x="4904" y="201"/>
                  </a:cubicBezTo>
                  <a:lnTo>
                    <a:pt x="4904" y="668"/>
                  </a:lnTo>
                  <a:cubicBezTo>
                    <a:pt x="4735" y="1026"/>
                    <a:pt x="3715" y="1352"/>
                    <a:pt x="2787" y="1352"/>
                  </a:cubicBezTo>
                  <a:cubicBezTo>
                    <a:pt x="2071" y="1352"/>
                    <a:pt x="1409" y="1158"/>
                    <a:pt x="1235" y="635"/>
                  </a:cubicBez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78;p48">
              <a:extLst>
                <a:ext uri="{FF2B5EF4-FFF2-40B4-BE49-F238E27FC236}">
                  <a16:creationId xmlns:a16="http://schemas.microsoft.com/office/drawing/2014/main" id="{307E06CA-532D-45F3-A9A7-520D626B418F}"/>
                </a:ext>
              </a:extLst>
            </p:cNvPr>
            <p:cNvSpPr/>
            <p:nvPr/>
          </p:nvSpPr>
          <p:spPr>
            <a:xfrm>
              <a:off x="2068325" y="3251925"/>
              <a:ext cx="61725" cy="110125"/>
            </a:xfrm>
            <a:custGeom>
              <a:avLst/>
              <a:gdLst/>
              <a:ahLst/>
              <a:cxnLst/>
              <a:rect l="l" t="t" r="r" b="b"/>
              <a:pathLst>
                <a:path w="2469" h="4405" extrusionOk="0">
                  <a:moveTo>
                    <a:pt x="167" y="1"/>
                  </a:moveTo>
                  <a:lnTo>
                    <a:pt x="167" y="1"/>
                  </a:lnTo>
                  <a:cubicBezTo>
                    <a:pt x="0" y="835"/>
                    <a:pt x="300" y="3137"/>
                    <a:pt x="300" y="3137"/>
                  </a:cubicBezTo>
                  <a:cubicBezTo>
                    <a:pt x="300" y="3137"/>
                    <a:pt x="667" y="3904"/>
                    <a:pt x="2002" y="4404"/>
                  </a:cubicBezTo>
                  <a:lnTo>
                    <a:pt x="2469" y="1168"/>
                  </a:lnTo>
                  <a:lnTo>
                    <a:pt x="1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79;p48">
              <a:extLst>
                <a:ext uri="{FF2B5EF4-FFF2-40B4-BE49-F238E27FC236}">
                  <a16:creationId xmlns:a16="http://schemas.microsoft.com/office/drawing/2014/main" id="{387F01B5-A9E1-4343-B0BE-1866CADF9B4D}"/>
                </a:ext>
              </a:extLst>
            </p:cNvPr>
            <p:cNvSpPr/>
            <p:nvPr/>
          </p:nvSpPr>
          <p:spPr>
            <a:xfrm>
              <a:off x="2118350" y="3271950"/>
              <a:ext cx="85925" cy="90100"/>
            </a:xfrm>
            <a:custGeom>
              <a:avLst/>
              <a:gdLst/>
              <a:ahLst/>
              <a:cxnLst/>
              <a:rect l="l" t="t" r="r" b="b"/>
              <a:pathLst>
                <a:path w="3437" h="3604" extrusionOk="0">
                  <a:moveTo>
                    <a:pt x="3436" y="1"/>
                  </a:moveTo>
                  <a:lnTo>
                    <a:pt x="267" y="1735"/>
                  </a:lnTo>
                  <a:lnTo>
                    <a:pt x="1" y="3603"/>
                  </a:lnTo>
                  <a:lnTo>
                    <a:pt x="2803" y="2569"/>
                  </a:lnTo>
                  <a:lnTo>
                    <a:pt x="34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80;p48">
              <a:extLst>
                <a:ext uri="{FF2B5EF4-FFF2-40B4-BE49-F238E27FC236}">
                  <a16:creationId xmlns:a16="http://schemas.microsoft.com/office/drawing/2014/main" id="{374ADEE2-6889-4B6C-A9F4-4F75E233B223}"/>
                </a:ext>
              </a:extLst>
            </p:cNvPr>
            <p:cNvSpPr/>
            <p:nvPr/>
          </p:nvSpPr>
          <p:spPr>
            <a:xfrm>
              <a:off x="2067475" y="3158450"/>
              <a:ext cx="302125" cy="285250"/>
            </a:xfrm>
            <a:custGeom>
              <a:avLst/>
              <a:gdLst/>
              <a:ahLst/>
              <a:cxnLst/>
              <a:rect l="l" t="t" r="r" b="b"/>
              <a:pathLst>
                <a:path w="12085" h="11410" extrusionOk="0">
                  <a:moveTo>
                    <a:pt x="743" y="0"/>
                  </a:moveTo>
                  <a:cubicBezTo>
                    <a:pt x="522" y="0"/>
                    <a:pt x="360" y="831"/>
                    <a:pt x="168" y="1538"/>
                  </a:cubicBezTo>
                  <a:cubicBezTo>
                    <a:pt x="1" y="2239"/>
                    <a:pt x="1" y="3006"/>
                    <a:pt x="234" y="3707"/>
                  </a:cubicBezTo>
                  <a:cubicBezTo>
                    <a:pt x="501" y="4507"/>
                    <a:pt x="1635" y="5274"/>
                    <a:pt x="2136" y="5942"/>
                  </a:cubicBezTo>
                  <a:cubicBezTo>
                    <a:pt x="2636" y="6642"/>
                    <a:pt x="2869" y="8343"/>
                    <a:pt x="3470" y="9277"/>
                  </a:cubicBezTo>
                  <a:cubicBezTo>
                    <a:pt x="4070" y="10211"/>
                    <a:pt x="6239" y="11045"/>
                    <a:pt x="7640" y="11312"/>
                  </a:cubicBezTo>
                  <a:cubicBezTo>
                    <a:pt x="8023" y="11379"/>
                    <a:pt x="8386" y="11410"/>
                    <a:pt x="8725" y="11410"/>
                  </a:cubicBezTo>
                  <a:cubicBezTo>
                    <a:pt x="10916" y="11410"/>
                    <a:pt x="12084" y="10131"/>
                    <a:pt x="11275" y="9177"/>
                  </a:cubicBezTo>
                  <a:cubicBezTo>
                    <a:pt x="10575" y="8377"/>
                    <a:pt x="8440" y="7343"/>
                    <a:pt x="7339" y="5408"/>
                  </a:cubicBezTo>
                  <a:cubicBezTo>
                    <a:pt x="6105" y="3340"/>
                    <a:pt x="5138" y="237"/>
                    <a:pt x="4737" y="37"/>
                  </a:cubicBezTo>
                  <a:lnTo>
                    <a:pt x="4737" y="638"/>
                  </a:lnTo>
                  <a:cubicBezTo>
                    <a:pt x="4495" y="1213"/>
                    <a:pt x="3922" y="1376"/>
                    <a:pt x="3319" y="1376"/>
                  </a:cubicBezTo>
                  <a:cubicBezTo>
                    <a:pt x="3259" y="1376"/>
                    <a:pt x="3197" y="1375"/>
                    <a:pt x="3136" y="1372"/>
                  </a:cubicBezTo>
                  <a:cubicBezTo>
                    <a:pt x="1702" y="1338"/>
                    <a:pt x="1001" y="938"/>
                    <a:pt x="801" y="538"/>
                  </a:cubicBezTo>
                  <a:lnTo>
                    <a:pt x="768" y="4"/>
                  </a:lnTo>
                  <a:cubicBezTo>
                    <a:pt x="759" y="2"/>
                    <a:pt x="751" y="0"/>
                    <a:pt x="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1;p48">
              <a:extLst>
                <a:ext uri="{FF2B5EF4-FFF2-40B4-BE49-F238E27FC236}">
                  <a16:creationId xmlns:a16="http://schemas.microsoft.com/office/drawing/2014/main" id="{39C7BCA3-54CB-46B4-8D3A-9B5D19DCE461}"/>
                </a:ext>
              </a:extLst>
            </p:cNvPr>
            <p:cNvSpPr/>
            <p:nvPr/>
          </p:nvSpPr>
          <p:spPr>
            <a:xfrm>
              <a:off x="1663850" y="1903475"/>
              <a:ext cx="555425" cy="1464175"/>
            </a:xfrm>
            <a:custGeom>
              <a:avLst/>
              <a:gdLst/>
              <a:ahLst/>
              <a:cxnLst/>
              <a:rect l="l" t="t" r="r" b="b"/>
              <a:pathLst>
                <a:path w="22217" h="58567" extrusionOk="0">
                  <a:moveTo>
                    <a:pt x="5805" y="0"/>
                  </a:moveTo>
                  <a:cubicBezTo>
                    <a:pt x="4804" y="1435"/>
                    <a:pt x="3937" y="2969"/>
                    <a:pt x="3237" y="4570"/>
                  </a:cubicBezTo>
                  <a:cubicBezTo>
                    <a:pt x="2303" y="6772"/>
                    <a:pt x="1936" y="10041"/>
                    <a:pt x="1936" y="14944"/>
                  </a:cubicBezTo>
                  <a:cubicBezTo>
                    <a:pt x="1936" y="19815"/>
                    <a:pt x="1735" y="32690"/>
                    <a:pt x="1735" y="32690"/>
                  </a:cubicBezTo>
                  <a:cubicBezTo>
                    <a:pt x="1268" y="34325"/>
                    <a:pt x="868" y="35993"/>
                    <a:pt x="601" y="37661"/>
                  </a:cubicBezTo>
                  <a:cubicBezTo>
                    <a:pt x="268" y="40096"/>
                    <a:pt x="1" y="48935"/>
                    <a:pt x="1" y="57775"/>
                  </a:cubicBezTo>
                  <a:cubicBezTo>
                    <a:pt x="880" y="58251"/>
                    <a:pt x="2020" y="58566"/>
                    <a:pt x="3190" y="58566"/>
                  </a:cubicBezTo>
                  <a:cubicBezTo>
                    <a:pt x="4151" y="58566"/>
                    <a:pt x="5132" y="58353"/>
                    <a:pt x="6005" y="57842"/>
                  </a:cubicBezTo>
                  <a:cubicBezTo>
                    <a:pt x="6005" y="57842"/>
                    <a:pt x="9741" y="35993"/>
                    <a:pt x="10008" y="33991"/>
                  </a:cubicBezTo>
                  <a:cubicBezTo>
                    <a:pt x="10242" y="31957"/>
                    <a:pt x="11643" y="18914"/>
                    <a:pt x="11643" y="18914"/>
                  </a:cubicBezTo>
                  <a:lnTo>
                    <a:pt x="13711" y="32624"/>
                  </a:lnTo>
                  <a:cubicBezTo>
                    <a:pt x="13377" y="34792"/>
                    <a:pt x="13310" y="37027"/>
                    <a:pt x="13477" y="39195"/>
                  </a:cubicBezTo>
                  <a:cubicBezTo>
                    <a:pt x="13744" y="42731"/>
                    <a:pt x="14878" y="52938"/>
                    <a:pt x="14878" y="52938"/>
                  </a:cubicBezTo>
                  <a:cubicBezTo>
                    <a:pt x="16534" y="53543"/>
                    <a:pt x="17953" y="53735"/>
                    <a:pt x="19090" y="53735"/>
                  </a:cubicBezTo>
                  <a:cubicBezTo>
                    <a:pt x="21091" y="53735"/>
                    <a:pt x="22217" y="53138"/>
                    <a:pt x="22217" y="53138"/>
                  </a:cubicBezTo>
                  <a:cubicBezTo>
                    <a:pt x="22217" y="53138"/>
                    <a:pt x="21650" y="44165"/>
                    <a:pt x="21583" y="40096"/>
                  </a:cubicBezTo>
                  <a:cubicBezTo>
                    <a:pt x="21516" y="34692"/>
                    <a:pt x="21450" y="31590"/>
                    <a:pt x="21349" y="28921"/>
                  </a:cubicBezTo>
                  <a:cubicBezTo>
                    <a:pt x="21216" y="25752"/>
                    <a:pt x="21116" y="22550"/>
                    <a:pt x="20649" y="15511"/>
                  </a:cubicBezTo>
                  <a:cubicBezTo>
                    <a:pt x="20115" y="6772"/>
                    <a:pt x="18447" y="968"/>
                    <a:pt x="18447" y="968"/>
                  </a:cubicBezTo>
                  <a:cubicBezTo>
                    <a:pt x="18447" y="968"/>
                    <a:pt x="17814" y="2402"/>
                    <a:pt x="12176" y="2402"/>
                  </a:cubicBezTo>
                  <a:cubicBezTo>
                    <a:pt x="6506" y="2402"/>
                    <a:pt x="5805" y="0"/>
                    <a:pt x="5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2;p48">
              <a:extLst>
                <a:ext uri="{FF2B5EF4-FFF2-40B4-BE49-F238E27FC236}">
                  <a16:creationId xmlns:a16="http://schemas.microsoft.com/office/drawing/2014/main" id="{57C96212-F1EC-4B3E-AFD7-40552D5726E1}"/>
                </a:ext>
              </a:extLst>
            </p:cNvPr>
            <p:cNvSpPr/>
            <p:nvPr/>
          </p:nvSpPr>
          <p:spPr>
            <a:xfrm>
              <a:off x="1954900" y="2116950"/>
              <a:ext cx="135950" cy="552100"/>
            </a:xfrm>
            <a:custGeom>
              <a:avLst/>
              <a:gdLst/>
              <a:ahLst/>
              <a:cxnLst/>
              <a:rect l="l" t="t" r="r" b="b"/>
              <a:pathLst>
                <a:path w="5438" h="22084" extrusionOk="0">
                  <a:moveTo>
                    <a:pt x="5438" y="1"/>
                  </a:moveTo>
                  <a:lnTo>
                    <a:pt x="5438" y="1"/>
                  </a:lnTo>
                  <a:cubicBezTo>
                    <a:pt x="4304" y="1168"/>
                    <a:pt x="2769" y="1902"/>
                    <a:pt x="1135" y="2069"/>
                  </a:cubicBezTo>
                  <a:lnTo>
                    <a:pt x="1" y="10375"/>
                  </a:lnTo>
                  <a:lnTo>
                    <a:pt x="1768" y="22083"/>
                  </a:lnTo>
                  <a:lnTo>
                    <a:pt x="668" y="10408"/>
                  </a:lnTo>
                  <a:lnTo>
                    <a:pt x="2169" y="3136"/>
                  </a:lnTo>
                  <a:cubicBezTo>
                    <a:pt x="4804" y="2002"/>
                    <a:pt x="5438" y="1"/>
                    <a:pt x="5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3;p48">
              <a:extLst>
                <a:ext uri="{FF2B5EF4-FFF2-40B4-BE49-F238E27FC236}">
                  <a16:creationId xmlns:a16="http://schemas.microsoft.com/office/drawing/2014/main" id="{82C57D08-3413-4AE0-9DB3-BC7583B04616}"/>
                </a:ext>
              </a:extLst>
            </p:cNvPr>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4;p48">
              <a:extLst>
                <a:ext uri="{FF2B5EF4-FFF2-40B4-BE49-F238E27FC236}">
                  <a16:creationId xmlns:a16="http://schemas.microsoft.com/office/drawing/2014/main" id="{44ED548B-CDD3-4C6B-8AE7-ACF972410CDB}"/>
                </a:ext>
              </a:extLst>
            </p:cNvPr>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5;p48">
              <a:extLst>
                <a:ext uri="{FF2B5EF4-FFF2-40B4-BE49-F238E27FC236}">
                  <a16:creationId xmlns:a16="http://schemas.microsoft.com/office/drawing/2014/main" id="{B0E782D9-8AF1-4EF6-AE82-4AAFB5381024}"/>
                </a:ext>
              </a:extLst>
            </p:cNvPr>
            <p:cNvSpPr/>
            <p:nvPr/>
          </p:nvSpPr>
          <p:spPr>
            <a:xfrm>
              <a:off x="1660525" y="1460600"/>
              <a:ext cx="304400" cy="1126125"/>
            </a:xfrm>
            <a:custGeom>
              <a:avLst/>
              <a:gdLst/>
              <a:ahLst/>
              <a:cxnLst/>
              <a:rect l="l" t="t" r="r" b="b"/>
              <a:pathLst>
                <a:path w="12176" h="45045" extrusionOk="0">
                  <a:moveTo>
                    <a:pt x="8678" y="0"/>
                  </a:moveTo>
                  <a:cubicBezTo>
                    <a:pt x="7881" y="0"/>
                    <a:pt x="5643" y="44"/>
                    <a:pt x="4103" y="503"/>
                  </a:cubicBezTo>
                  <a:cubicBezTo>
                    <a:pt x="2135" y="1103"/>
                    <a:pt x="1969" y="3238"/>
                    <a:pt x="1969" y="3238"/>
                  </a:cubicBezTo>
                  <a:lnTo>
                    <a:pt x="5004" y="15781"/>
                  </a:lnTo>
                  <a:cubicBezTo>
                    <a:pt x="5004" y="15781"/>
                    <a:pt x="2469" y="20417"/>
                    <a:pt x="1902" y="25087"/>
                  </a:cubicBezTo>
                  <a:cubicBezTo>
                    <a:pt x="1268" y="30091"/>
                    <a:pt x="0" y="42933"/>
                    <a:pt x="0" y="42933"/>
                  </a:cubicBezTo>
                  <a:cubicBezTo>
                    <a:pt x="1468" y="43901"/>
                    <a:pt x="2269" y="44301"/>
                    <a:pt x="4837" y="44801"/>
                  </a:cubicBezTo>
                  <a:cubicBezTo>
                    <a:pt x="5800" y="44969"/>
                    <a:pt x="6790" y="45044"/>
                    <a:pt x="7773" y="45044"/>
                  </a:cubicBezTo>
                  <a:cubicBezTo>
                    <a:pt x="8356" y="45044"/>
                    <a:pt x="8936" y="45018"/>
                    <a:pt x="9507" y="44968"/>
                  </a:cubicBezTo>
                  <a:cubicBezTo>
                    <a:pt x="9507" y="44968"/>
                    <a:pt x="10008" y="37596"/>
                    <a:pt x="10208" y="32493"/>
                  </a:cubicBezTo>
                  <a:cubicBezTo>
                    <a:pt x="10475" y="25488"/>
                    <a:pt x="12176" y="13612"/>
                    <a:pt x="11675" y="9710"/>
                  </a:cubicBezTo>
                  <a:cubicBezTo>
                    <a:pt x="11175" y="5773"/>
                    <a:pt x="8974" y="3"/>
                    <a:pt x="8974" y="3"/>
                  </a:cubicBezTo>
                  <a:cubicBezTo>
                    <a:pt x="8974" y="3"/>
                    <a:pt x="8866" y="0"/>
                    <a:pt x="8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93" name="Google Shape;1386;p48">
              <a:extLst>
                <a:ext uri="{FF2B5EF4-FFF2-40B4-BE49-F238E27FC236}">
                  <a16:creationId xmlns:a16="http://schemas.microsoft.com/office/drawing/2014/main" id="{20EF7BCD-3153-4417-9148-52F65906488B}"/>
                </a:ext>
              </a:extLst>
            </p:cNvPr>
            <p:cNvSpPr/>
            <p:nvPr/>
          </p:nvSpPr>
          <p:spPr>
            <a:xfrm>
              <a:off x="1713050" y="1524875"/>
              <a:ext cx="113450" cy="531225"/>
            </a:xfrm>
            <a:custGeom>
              <a:avLst/>
              <a:gdLst/>
              <a:ahLst/>
              <a:cxnLst/>
              <a:rect l="l" t="t" r="r" b="b"/>
              <a:pathLst>
                <a:path w="4538" h="21249" extrusionOk="0">
                  <a:moveTo>
                    <a:pt x="4271" y="0"/>
                  </a:moveTo>
                  <a:lnTo>
                    <a:pt x="968" y="4804"/>
                  </a:lnTo>
                  <a:lnTo>
                    <a:pt x="2903" y="13210"/>
                  </a:lnTo>
                  <a:cubicBezTo>
                    <a:pt x="1569" y="15745"/>
                    <a:pt x="601" y="18447"/>
                    <a:pt x="1" y="21249"/>
                  </a:cubicBezTo>
                  <a:cubicBezTo>
                    <a:pt x="1969" y="15611"/>
                    <a:pt x="4171" y="13943"/>
                    <a:pt x="4171" y="13943"/>
                  </a:cubicBezTo>
                  <a:lnTo>
                    <a:pt x="3003" y="9173"/>
                  </a:lnTo>
                  <a:cubicBezTo>
                    <a:pt x="3003" y="9173"/>
                    <a:pt x="3403" y="7672"/>
                    <a:pt x="3970" y="5137"/>
                  </a:cubicBezTo>
                  <a:cubicBezTo>
                    <a:pt x="4538" y="2569"/>
                    <a:pt x="4471" y="1101"/>
                    <a:pt x="427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87;p48">
              <a:extLst>
                <a:ext uri="{FF2B5EF4-FFF2-40B4-BE49-F238E27FC236}">
                  <a16:creationId xmlns:a16="http://schemas.microsoft.com/office/drawing/2014/main" id="{88F7988D-3046-4098-A05D-9CBF87AACD8E}"/>
                </a:ext>
              </a:extLst>
            </p:cNvPr>
            <p:cNvSpPr/>
            <p:nvPr/>
          </p:nvSpPr>
          <p:spPr>
            <a:xfrm>
              <a:off x="1833150" y="1414375"/>
              <a:ext cx="128450" cy="471600"/>
            </a:xfrm>
            <a:custGeom>
              <a:avLst/>
              <a:gdLst/>
              <a:ahLst/>
              <a:cxnLst/>
              <a:rect l="l" t="t" r="r" b="b"/>
              <a:pathLst>
                <a:path w="5138" h="18864" extrusionOk="0">
                  <a:moveTo>
                    <a:pt x="1844" y="1"/>
                  </a:moveTo>
                  <a:cubicBezTo>
                    <a:pt x="1574" y="1"/>
                    <a:pt x="1331" y="153"/>
                    <a:pt x="1135" y="517"/>
                  </a:cubicBezTo>
                  <a:cubicBezTo>
                    <a:pt x="868" y="951"/>
                    <a:pt x="301" y="1918"/>
                    <a:pt x="301" y="1918"/>
                  </a:cubicBezTo>
                  <a:cubicBezTo>
                    <a:pt x="301" y="1918"/>
                    <a:pt x="0" y="5021"/>
                    <a:pt x="301" y="5788"/>
                  </a:cubicBezTo>
                  <a:cubicBezTo>
                    <a:pt x="534" y="6455"/>
                    <a:pt x="3403" y="8957"/>
                    <a:pt x="3403" y="8957"/>
                  </a:cubicBezTo>
                  <a:cubicBezTo>
                    <a:pt x="3403" y="8957"/>
                    <a:pt x="2636" y="11759"/>
                    <a:pt x="2602" y="12693"/>
                  </a:cubicBezTo>
                  <a:cubicBezTo>
                    <a:pt x="2602" y="13593"/>
                    <a:pt x="4370" y="17096"/>
                    <a:pt x="4570" y="18864"/>
                  </a:cubicBezTo>
                  <a:cubicBezTo>
                    <a:pt x="4570" y="18864"/>
                    <a:pt x="5137" y="13260"/>
                    <a:pt x="4871" y="11258"/>
                  </a:cubicBezTo>
                  <a:cubicBezTo>
                    <a:pt x="4370" y="7989"/>
                    <a:pt x="3403" y="4820"/>
                    <a:pt x="2002" y="1818"/>
                  </a:cubicBezTo>
                  <a:lnTo>
                    <a:pt x="2002" y="17"/>
                  </a:lnTo>
                  <a:cubicBezTo>
                    <a:pt x="1948" y="6"/>
                    <a:pt x="1896" y="1"/>
                    <a:pt x="1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88;p48">
              <a:extLst>
                <a:ext uri="{FF2B5EF4-FFF2-40B4-BE49-F238E27FC236}">
                  <a16:creationId xmlns:a16="http://schemas.microsoft.com/office/drawing/2014/main" id="{5717F393-E649-4021-95F0-1E075558EB1F}"/>
                </a:ext>
              </a:extLst>
            </p:cNvPr>
            <p:cNvSpPr/>
            <p:nvPr/>
          </p:nvSpPr>
          <p:spPr>
            <a:xfrm>
              <a:off x="1569625" y="2165325"/>
              <a:ext cx="162650" cy="246750"/>
            </a:xfrm>
            <a:custGeom>
              <a:avLst/>
              <a:gdLst/>
              <a:ahLst/>
              <a:cxnLst/>
              <a:rect l="l" t="t" r="r" b="b"/>
              <a:pathLst>
                <a:path w="6506" h="9870" extrusionOk="0">
                  <a:moveTo>
                    <a:pt x="3970" y="1"/>
                  </a:moveTo>
                  <a:lnTo>
                    <a:pt x="201" y="67"/>
                  </a:lnTo>
                  <a:cubicBezTo>
                    <a:pt x="167" y="1301"/>
                    <a:pt x="1" y="3136"/>
                    <a:pt x="234" y="4470"/>
                  </a:cubicBezTo>
                  <a:cubicBezTo>
                    <a:pt x="834" y="7839"/>
                    <a:pt x="1535" y="9307"/>
                    <a:pt x="2936" y="9674"/>
                  </a:cubicBezTo>
                  <a:cubicBezTo>
                    <a:pt x="3412" y="9807"/>
                    <a:pt x="3816" y="9870"/>
                    <a:pt x="4150" y="9870"/>
                  </a:cubicBezTo>
                  <a:cubicBezTo>
                    <a:pt x="5410" y="9870"/>
                    <a:pt x="5684" y="8984"/>
                    <a:pt x="5104" y="7639"/>
                  </a:cubicBezTo>
                  <a:cubicBezTo>
                    <a:pt x="4771" y="6939"/>
                    <a:pt x="4570" y="6205"/>
                    <a:pt x="4470" y="5438"/>
                  </a:cubicBezTo>
                  <a:lnTo>
                    <a:pt x="4470" y="5438"/>
                  </a:lnTo>
                  <a:cubicBezTo>
                    <a:pt x="4704" y="5738"/>
                    <a:pt x="5004" y="6005"/>
                    <a:pt x="5304" y="6238"/>
                  </a:cubicBezTo>
                  <a:cubicBezTo>
                    <a:pt x="5456" y="6360"/>
                    <a:pt x="5636" y="6419"/>
                    <a:pt x="5815" y="6419"/>
                  </a:cubicBezTo>
                  <a:cubicBezTo>
                    <a:pt x="6029" y="6419"/>
                    <a:pt x="6242" y="6335"/>
                    <a:pt x="6405" y="6172"/>
                  </a:cubicBezTo>
                  <a:cubicBezTo>
                    <a:pt x="6505" y="6038"/>
                    <a:pt x="6105" y="5805"/>
                    <a:pt x="5805" y="5171"/>
                  </a:cubicBezTo>
                  <a:cubicBezTo>
                    <a:pt x="5371" y="4370"/>
                    <a:pt x="5371" y="3770"/>
                    <a:pt x="4704" y="3036"/>
                  </a:cubicBezTo>
                  <a:cubicBezTo>
                    <a:pt x="4437" y="2736"/>
                    <a:pt x="4237" y="2369"/>
                    <a:pt x="4137" y="1969"/>
                  </a:cubicBezTo>
                  <a:cubicBezTo>
                    <a:pt x="4003" y="1335"/>
                    <a:pt x="3937" y="668"/>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89;p48">
              <a:extLst>
                <a:ext uri="{FF2B5EF4-FFF2-40B4-BE49-F238E27FC236}">
                  <a16:creationId xmlns:a16="http://schemas.microsoft.com/office/drawing/2014/main" id="{E52FA422-DBF9-44C2-AA12-A56623833ED8}"/>
                </a:ext>
              </a:extLst>
            </p:cNvPr>
            <p:cNvSpPr/>
            <p:nvPr/>
          </p:nvSpPr>
          <p:spPr>
            <a:xfrm>
              <a:off x="1560450" y="1464700"/>
              <a:ext cx="265225" cy="739850"/>
            </a:xfrm>
            <a:custGeom>
              <a:avLst/>
              <a:gdLst/>
              <a:ahLst/>
              <a:cxnLst/>
              <a:rect l="l" t="t" r="r" b="b"/>
              <a:pathLst>
                <a:path w="10609" h="29594" extrusionOk="0">
                  <a:moveTo>
                    <a:pt x="9610" y="1"/>
                  </a:moveTo>
                  <a:cubicBezTo>
                    <a:pt x="8970" y="1"/>
                    <a:pt x="7139" y="89"/>
                    <a:pt x="5972" y="1040"/>
                  </a:cubicBezTo>
                  <a:cubicBezTo>
                    <a:pt x="4537" y="2207"/>
                    <a:pt x="3670" y="5476"/>
                    <a:pt x="2602" y="8745"/>
                  </a:cubicBezTo>
                  <a:cubicBezTo>
                    <a:pt x="1568" y="12014"/>
                    <a:pt x="634" y="15183"/>
                    <a:pt x="267" y="17518"/>
                  </a:cubicBezTo>
                  <a:cubicBezTo>
                    <a:pt x="1" y="19419"/>
                    <a:pt x="368" y="29560"/>
                    <a:pt x="368" y="29560"/>
                  </a:cubicBezTo>
                  <a:cubicBezTo>
                    <a:pt x="619" y="29582"/>
                    <a:pt x="871" y="29593"/>
                    <a:pt x="1123" y="29593"/>
                  </a:cubicBezTo>
                  <a:cubicBezTo>
                    <a:pt x="2369" y="29593"/>
                    <a:pt x="3599" y="29320"/>
                    <a:pt x="4737" y="28793"/>
                  </a:cubicBezTo>
                  <a:lnTo>
                    <a:pt x="5738" y="17952"/>
                  </a:lnTo>
                  <a:lnTo>
                    <a:pt x="9841" y="6844"/>
                  </a:lnTo>
                  <a:cubicBezTo>
                    <a:pt x="10608" y="4642"/>
                    <a:pt x="10608" y="2240"/>
                    <a:pt x="9841" y="5"/>
                  </a:cubicBezTo>
                  <a:cubicBezTo>
                    <a:pt x="9841" y="5"/>
                    <a:pt x="9757" y="1"/>
                    <a:pt x="9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90;p48">
              <a:extLst>
                <a:ext uri="{FF2B5EF4-FFF2-40B4-BE49-F238E27FC236}">
                  <a16:creationId xmlns:a16="http://schemas.microsoft.com/office/drawing/2014/main" id="{A63DDBEB-E9F5-4203-88BC-C40130C8186A}"/>
                </a:ext>
              </a:extLst>
            </p:cNvPr>
            <p:cNvSpPr/>
            <p:nvPr/>
          </p:nvSpPr>
          <p:spPr>
            <a:xfrm>
              <a:off x="1854825" y="1442300"/>
              <a:ext cx="30050" cy="196000"/>
            </a:xfrm>
            <a:custGeom>
              <a:avLst/>
              <a:gdLst/>
              <a:ahLst/>
              <a:cxnLst/>
              <a:rect l="l" t="t" r="r" b="b"/>
              <a:pathLst>
                <a:path w="1202" h="7840" extrusionOk="0">
                  <a:moveTo>
                    <a:pt x="1101" y="1"/>
                  </a:moveTo>
                  <a:cubicBezTo>
                    <a:pt x="1" y="234"/>
                    <a:pt x="101" y="3170"/>
                    <a:pt x="334" y="6405"/>
                  </a:cubicBezTo>
                  <a:cubicBezTo>
                    <a:pt x="368" y="7073"/>
                    <a:pt x="368" y="7606"/>
                    <a:pt x="368" y="7840"/>
                  </a:cubicBezTo>
                  <a:lnTo>
                    <a:pt x="868" y="7840"/>
                  </a:lnTo>
                  <a:cubicBezTo>
                    <a:pt x="868" y="7573"/>
                    <a:pt x="835" y="7039"/>
                    <a:pt x="801" y="6372"/>
                  </a:cubicBezTo>
                  <a:cubicBezTo>
                    <a:pt x="668" y="4804"/>
                    <a:pt x="401" y="635"/>
                    <a:pt x="1202" y="468"/>
                  </a:cubicBezTo>
                  <a:lnTo>
                    <a:pt x="11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91;p48">
              <a:extLst>
                <a:ext uri="{FF2B5EF4-FFF2-40B4-BE49-F238E27FC236}">
                  <a16:creationId xmlns:a16="http://schemas.microsoft.com/office/drawing/2014/main" id="{9C1CED23-1A4C-48A4-ABBA-6041A934972E}"/>
                </a:ext>
              </a:extLst>
            </p:cNvPr>
            <p:cNvSpPr/>
            <p:nvPr/>
          </p:nvSpPr>
          <p:spPr>
            <a:xfrm>
              <a:off x="1810625" y="1633275"/>
              <a:ext cx="125950" cy="275225"/>
            </a:xfrm>
            <a:custGeom>
              <a:avLst/>
              <a:gdLst/>
              <a:ahLst/>
              <a:cxnLst/>
              <a:rect l="l" t="t" r="r" b="b"/>
              <a:pathLst>
                <a:path w="5038" h="11009" extrusionOk="0">
                  <a:moveTo>
                    <a:pt x="2402" y="301"/>
                  </a:moveTo>
                  <a:cubicBezTo>
                    <a:pt x="2869" y="301"/>
                    <a:pt x="3837" y="1735"/>
                    <a:pt x="4337" y="2969"/>
                  </a:cubicBezTo>
                  <a:cubicBezTo>
                    <a:pt x="4771" y="3937"/>
                    <a:pt x="4070" y="8607"/>
                    <a:pt x="3637" y="9274"/>
                  </a:cubicBezTo>
                  <a:cubicBezTo>
                    <a:pt x="3437" y="9607"/>
                    <a:pt x="3136" y="9908"/>
                    <a:pt x="2803" y="10141"/>
                  </a:cubicBezTo>
                  <a:cubicBezTo>
                    <a:pt x="2469" y="9908"/>
                    <a:pt x="2169" y="9641"/>
                    <a:pt x="1902" y="9341"/>
                  </a:cubicBezTo>
                  <a:cubicBezTo>
                    <a:pt x="1435" y="8707"/>
                    <a:pt x="334" y="4104"/>
                    <a:pt x="668" y="3103"/>
                  </a:cubicBezTo>
                  <a:cubicBezTo>
                    <a:pt x="1068" y="1835"/>
                    <a:pt x="1902" y="301"/>
                    <a:pt x="2402" y="301"/>
                  </a:cubicBezTo>
                  <a:close/>
                  <a:moveTo>
                    <a:pt x="2369" y="1"/>
                  </a:moveTo>
                  <a:cubicBezTo>
                    <a:pt x="1569" y="34"/>
                    <a:pt x="635" y="2069"/>
                    <a:pt x="368" y="3003"/>
                  </a:cubicBezTo>
                  <a:cubicBezTo>
                    <a:pt x="1" y="4104"/>
                    <a:pt x="1135" y="8874"/>
                    <a:pt x="1635" y="9541"/>
                  </a:cubicBezTo>
                  <a:cubicBezTo>
                    <a:pt x="1902" y="9841"/>
                    <a:pt x="2202" y="10108"/>
                    <a:pt x="2503" y="10308"/>
                  </a:cubicBezTo>
                  <a:cubicBezTo>
                    <a:pt x="2202" y="10541"/>
                    <a:pt x="1835" y="10675"/>
                    <a:pt x="1468" y="10708"/>
                  </a:cubicBezTo>
                  <a:lnTo>
                    <a:pt x="1468" y="11008"/>
                  </a:lnTo>
                  <a:lnTo>
                    <a:pt x="1502" y="11008"/>
                  </a:lnTo>
                  <a:cubicBezTo>
                    <a:pt x="1969" y="10975"/>
                    <a:pt x="2402" y="10808"/>
                    <a:pt x="2803" y="10508"/>
                  </a:cubicBezTo>
                  <a:cubicBezTo>
                    <a:pt x="3203" y="10775"/>
                    <a:pt x="3703" y="10908"/>
                    <a:pt x="4204" y="10908"/>
                  </a:cubicBezTo>
                  <a:lnTo>
                    <a:pt x="4137" y="10608"/>
                  </a:lnTo>
                  <a:cubicBezTo>
                    <a:pt x="3770" y="10608"/>
                    <a:pt x="3403" y="10508"/>
                    <a:pt x="3070" y="10308"/>
                  </a:cubicBezTo>
                  <a:cubicBezTo>
                    <a:pt x="3370" y="10041"/>
                    <a:pt x="3670" y="9774"/>
                    <a:pt x="3870" y="9441"/>
                  </a:cubicBezTo>
                  <a:cubicBezTo>
                    <a:pt x="4337" y="8740"/>
                    <a:pt x="5038" y="3903"/>
                    <a:pt x="4604" y="2836"/>
                  </a:cubicBezTo>
                  <a:cubicBezTo>
                    <a:pt x="4237" y="1935"/>
                    <a:pt x="3170" y="1"/>
                    <a:pt x="2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92;p48">
              <a:extLst>
                <a:ext uri="{FF2B5EF4-FFF2-40B4-BE49-F238E27FC236}">
                  <a16:creationId xmlns:a16="http://schemas.microsoft.com/office/drawing/2014/main" id="{F8C27928-07F4-43AC-A40A-2F5E4D28D009}"/>
                </a:ext>
              </a:extLst>
            </p:cNvPr>
            <p:cNvSpPr/>
            <p:nvPr/>
          </p:nvSpPr>
          <p:spPr>
            <a:xfrm>
              <a:off x="1903200" y="1890125"/>
              <a:ext cx="24200" cy="22550"/>
            </a:xfrm>
            <a:custGeom>
              <a:avLst/>
              <a:gdLst/>
              <a:ahLst/>
              <a:cxnLst/>
              <a:rect l="l" t="t" r="r" b="b"/>
              <a:pathLst>
                <a:path w="968" h="902" extrusionOk="0">
                  <a:moveTo>
                    <a:pt x="467" y="1"/>
                  </a:moveTo>
                  <a:cubicBezTo>
                    <a:pt x="201" y="1"/>
                    <a:pt x="0" y="234"/>
                    <a:pt x="34" y="501"/>
                  </a:cubicBezTo>
                  <a:cubicBezTo>
                    <a:pt x="34" y="734"/>
                    <a:pt x="234" y="901"/>
                    <a:pt x="467" y="901"/>
                  </a:cubicBezTo>
                  <a:cubicBezTo>
                    <a:pt x="734" y="901"/>
                    <a:pt x="934" y="701"/>
                    <a:pt x="968" y="434"/>
                  </a:cubicBezTo>
                  <a:cubicBezTo>
                    <a:pt x="934" y="201"/>
                    <a:pt x="734"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93;p48">
              <a:extLst>
                <a:ext uri="{FF2B5EF4-FFF2-40B4-BE49-F238E27FC236}">
                  <a16:creationId xmlns:a16="http://schemas.microsoft.com/office/drawing/2014/main" id="{7AA93094-6999-4502-B2FA-CBF9DA05DDD9}"/>
                </a:ext>
              </a:extLst>
            </p:cNvPr>
            <p:cNvSpPr/>
            <p:nvPr/>
          </p:nvSpPr>
          <p:spPr>
            <a:xfrm>
              <a:off x="1835650" y="1894200"/>
              <a:ext cx="24200" cy="23575"/>
            </a:xfrm>
            <a:custGeom>
              <a:avLst/>
              <a:gdLst/>
              <a:ahLst/>
              <a:cxnLst/>
              <a:rect l="l" t="t" r="r" b="b"/>
              <a:pathLst>
                <a:path w="968" h="943" extrusionOk="0">
                  <a:moveTo>
                    <a:pt x="443" y="1"/>
                  </a:moveTo>
                  <a:cubicBezTo>
                    <a:pt x="201" y="1"/>
                    <a:pt x="0" y="191"/>
                    <a:pt x="0" y="438"/>
                  </a:cubicBezTo>
                  <a:cubicBezTo>
                    <a:pt x="0" y="471"/>
                    <a:pt x="0" y="505"/>
                    <a:pt x="0" y="505"/>
                  </a:cubicBezTo>
                  <a:cubicBezTo>
                    <a:pt x="31" y="752"/>
                    <a:pt x="234" y="942"/>
                    <a:pt x="476" y="942"/>
                  </a:cubicBezTo>
                  <a:cubicBezTo>
                    <a:pt x="495" y="942"/>
                    <a:pt x="515" y="941"/>
                    <a:pt x="534" y="938"/>
                  </a:cubicBezTo>
                  <a:cubicBezTo>
                    <a:pt x="768" y="905"/>
                    <a:pt x="968" y="672"/>
                    <a:pt x="934" y="405"/>
                  </a:cubicBezTo>
                  <a:cubicBezTo>
                    <a:pt x="901" y="171"/>
                    <a:pt x="701" y="4"/>
                    <a:pt x="501" y="4"/>
                  </a:cubicBezTo>
                  <a:cubicBezTo>
                    <a:pt x="481" y="2"/>
                    <a:pt x="462"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94;p48">
              <a:extLst>
                <a:ext uri="{FF2B5EF4-FFF2-40B4-BE49-F238E27FC236}">
                  <a16:creationId xmlns:a16="http://schemas.microsoft.com/office/drawing/2014/main" id="{7172F304-E10D-4465-A06D-F13149DBB04D}"/>
                </a:ext>
              </a:extLst>
            </p:cNvPr>
            <p:cNvSpPr/>
            <p:nvPr/>
          </p:nvSpPr>
          <p:spPr>
            <a:xfrm>
              <a:off x="1814800" y="1630775"/>
              <a:ext cx="118450" cy="130125"/>
            </a:xfrm>
            <a:custGeom>
              <a:avLst/>
              <a:gdLst/>
              <a:ahLst/>
              <a:cxnLst/>
              <a:rect l="l" t="t" r="r" b="b"/>
              <a:pathLst>
                <a:path w="4738" h="5205" extrusionOk="0">
                  <a:moveTo>
                    <a:pt x="2190" y="0"/>
                  </a:moveTo>
                  <a:cubicBezTo>
                    <a:pt x="2183" y="0"/>
                    <a:pt x="2176" y="0"/>
                    <a:pt x="2169" y="1"/>
                  </a:cubicBezTo>
                  <a:cubicBezTo>
                    <a:pt x="1235" y="34"/>
                    <a:pt x="301" y="2436"/>
                    <a:pt x="101" y="3069"/>
                  </a:cubicBezTo>
                  <a:cubicBezTo>
                    <a:pt x="1" y="3737"/>
                    <a:pt x="1" y="4437"/>
                    <a:pt x="134" y="5104"/>
                  </a:cubicBezTo>
                  <a:cubicBezTo>
                    <a:pt x="167" y="5138"/>
                    <a:pt x="201" y="5204"/>
                    <a:pt x="267" y="5204"/>
                  </a:cubicBezTo>
                  <a:lnTo>
                    <a:pt x="534" y="5138"/>
                  </a:lnTo>
                  <a:cubicBezTo>
                    <a:pt x="601" y="5138"/>
                    <a:pt x="634" y="5071"/>
                    <a:pt x="634" y="5037"/>
                  </a:cubicBezTo>
                  <a:cubicBezTo>
                    <a:pt x="501" y="4437"/>
                    <a:pt x="468" y="3837"/>
                    <a:pt x="568" y="3203"/>
                  </a:cubicBezTo>
                  <a:cubicBezTo>
                    <a:pt x="935" y="2035"/>
                    <a:pt x="1802" y="501"/>
                    <a:pt x="2235" y="501"/>
                  </a:cubicBezTo>
                  <a:cubicBezTo>
                    <a:pt x="2240" y="501"/>
                    <a:pt x="2245" y="500"/>
                    <a:pt x="2249" y="500"/>
                  </a:cubicBezTo>
                  <a:cubicBezTo>
                    <a:pt x="2659" y="500"/>
                    <a:pt x="3642" y="1915"/>
                    <a:pt x="4103" y="3069"/>
                  </a:cubicBezTo>
                  <a:cubicBezTo>
                    <a:pt x="4237" y="3670"/>
                    <a:pt x="4237" y="4270"/>
                    <a:pt x="4170" y="4871"/>
                  </a:cubicBezTo>
                  <a:cubicBezTo>
                    <a:pt x="4170" y="4937"/>
                    <a:pt x="4204" y="4971"/>
                    <a:pt x="4270" y="5004"/>
                  </a:cubicBezTo>
                  <a:lnTo>
                    <a:pt x="4537" y="5004"/>
                  </a:lnTo>
                  <a:cubicBezTo>
                    <a:pt x="4604" y="5004"/>
                    <a:pt x="4637" y="4971"/>
                    <a:pt x="4637" y="4904"/>
                  </a:cubicBezTo>
                  <a:cubicBezTo>
                    <a:pt x="4737" y="4237"/>
                    <a:pt x="4671" y="3536"/>
                    <a:pt x="4504" y="2869"/>
                  </a:cubicBezTo>
                  <a:cubicBezTo>
                    <a:pt x="4272" y="2273"/>
                    <a:pt x="3152" y="0"/>
                    <a:pt x="219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95;p48">
              <a:extLst>
                <a:ext uri="{FF2B5EF4-FFF2-40B4-BE49-F238E27FC236}">
                  <a16:creationId xmlns:a16="http://schemas.microsoft.com/office/drawing/2014/main" id="{A68973AF-AA88-4C29-98AA-17BDA5D8AAD7}"/>
                </a:ext>
              </a:extLst>
            </p:cNvPr>
            <p:cNvSpPr/>
            <p:nvPr/>
          </p:nvSpPr>
          <p:spPr>
            <a:xfrm>
              <a:off x="2178400" y="1660800"/>
              <a:ext cx="393625" cy="474525"/>
            </a:xfrm>
            <a:custGeom>
              <a:avLst/>
              <a:gdLst/>
              <a:ahLst/>
              <a:cxnLst/>
              <a:rect l="l" t="t" r="r" b="b"/>
              <a:pathLst>
                <a:path w="15745" h="18981" extrusionOk="0">
                  <a:moveTo>
                    <a:pt x="15445" y="0"/>
                  </a:moveTo>
                  <a:lnTo>
                    <a:pt x="3336" y="4270"/>
                  </a:lnTo>
                  <a:lnTo>
                    <a:pt x="0" y="18680"/>
                  </a:lnTo>
                  <a:lnTo>
                    <a:pt x="267" y="18981"/>
                  </a:lnTo>
                  <a:lnTo>
                    <a:pt x="11809" y="14678"/>
                  </a:lnTo>
                  <a:lnTo>
                    <a:pt x="15745" y="267"/>
                  </a:lnTo>
                  <a:lnTo>
                    <a:pt x="1544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6;p48">
              <a:extLst>
                <a:ext uri="{FF2B5EF4-FFF2-40B4-BE49-F238E27FC236}">
                  <a16:creationId xmlns:a16="http://schemas.microsoft.com/office/drawing/2014/main" id="{030763B4-9CCB-4227-B8F8-20322951D5F9}"/>
                </a:ext>
              </a:extLst>
            </p:cNvPr>
            <p:cNvSpPr/>
            <p:nvPr/>
          </p:nvSpPr>
          <p:spPr>
            <a:xfrm>
              <a:off x="2178400" y="1767550"/>
              <a:ext cx="90075" cy="367775"/>
            </a:xfrm>
            <a:custGeom>
              <a:avLst/>
              <a:gdLst/>
              <a:ahLst/>
              <a:cxnLst/>
              <a:rect l="l" t="t" r="r" b="b"/>
              <a:pathLst>
                <a:path w="3603" h="14711" extrusionOk="0">
                  <a:moveTo>
                    <a:pt x="3336" y="0"/>
                  </a:moveTo>
                  <a:lnTo>
                    <a:pt x="0" y="14410"/>
                  </a:lnTo>
                  <a:lnTo>
                    <a:pt x="267" y="14711"/>
                  </a:lnTo>
                  <a:lnTo>
                    <a:pt x="3603" y="300"/>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7;p48">
              <a:extLst>
                <a:ext uri="{FF2B5EF4-FFF2-40B4-BE49-F238E27FC236}">
                  <a16:creationId xmlns:a16="http://schemas.microsoft.com/office/drawing/2014/main" id="{0C0AFC3C-0176-4470-BDFF-BA61167FB7BB}"/>
                </a:ext>
              </a:extLst>
            </p:cNvPr>
            <p:cNvSpPr/>
            <p:nvPr/>
          </p:nvSpPr>
          <p:spPr>
            <a:xfrm>
              <a:off x="2428575" y="1953500"/>
              <a:ext cx="65075" cy="21150"/>
            </a:xfrm>
            <a:custGeom>
              <a:avLst/>
              <a:gdLst/>
              <a:ahLst/>
              <a:cxnLst/>
              <a:rect l="l" t="t" r="r" b="b"/>
              <a:pathLst>
                <a:path w="2603" h="846" extrusionOk="0">
                  <a:moveTo>
                    <a:pt x="2602" y="1"/>
                  </a:moveTo>
                  <a:lnTo>
                    <a:pt x="0" y="34"/>
                  </a:lnTo>
                  <a:cubicBezTo>
                    <a:pt x="93" y="282"/>
                    <a:pt x="904" y="845"/>
                    <a:pt x="2087" y="845"/>
                  </a:cubicBezTo>
                  <a:cubicBezTo>
                    <a:pt x="2178" y="845"/>
                    <a:pt x="2273" y="842"/>
                    <a:pt x="2369" y="835"/>
                  </a:cubicBez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8;p48">
              <a:extLst>
                <a:ext uri="{FF2B5EF4-FFF2-40B4-BE49-F238E27FC236}">
                  <a16:creationId xmlns:a16="http://schemas.microsoft.com/office/drawing/2014/main" id="{B6A1035B-F010-4A7B-AA11-9F4CD081A6B4}"/>
                </a:ext>
              </a:extLst>
            </p:cNvPr>
            <p:cNvSpPr/>
            <p:nvPr/>
          </p:nvSpPr>
          <p:spPr>
            <a:xfrm>
              <a:off x="2339350" y="1725975"/>
              <a:ext cx="144000" cy="65775"/>
            </a:xfrm>
            <a:custGeom>
              <a:avLst/>
              <a:gdLst/>
              <a:ahLst/>
              <a:cxnLst/>
              <a:rect l="l" t="t" r="r" b="b"/>
              <a:pathLst>
                <a:path w="5760" h="2631" extrusionOk="0">
                  <a:moveTo>
                    <a:pt x="5566" y="0"/>
                  </a:moveTo>
                  <a:cubicBezTo>
                    <a:pt x="5301" y="0"/>
                    <a:pt x="4764" y="171"/>
                    <a:pt x="4136" y="462"/>
                  </a:cubicBezTo>
                  <a:lnTo>
                    <a:pt x="1968" y="1129"/>
                  </a:lnTo>
                  <a:cubicBezTo>
                    <a:pt x="1034" y="1563"/>
                    <a:pt x="167" y="1897"/>
                    <a:pt x="100" y="2163"/>
                  </a:cubicBezTo>
                  <a:lnTo>
                    <a:pt x="0" y="2630"/>
                  </a:lnTo>
                  <a:lnTo>
                    <a:pt x="0" y="2630"/>
                  </a:lnTo>
                  <a:lnTo>
                    <a:pt x="5638" y="629"/>
                  </a:lnTo>
                  <a:cubicBezTo>
                    <a:pt x="5638" y="629"/>
                    <a:pt x="5671" y="396"/>
                    <a:pt x="5738" y="129"/>
                  </a:cubicBezTo>
                  <a:cubicBezTo>
                    <a:pt x="5760" y="41"/>
                    <a:pt x="5695"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9;p48">
              <a:extLst>
                <a:ext uri="{FF2B5EF4-FFF2-40B4-BE49-F238E27FC236}">
                  <a16:creationId xmlns:a16="http://schemas.microsoft.com/office/drawing/2014/main" id="{318A9774-CAE3-40C0-908B-DC2220E2DCB7}"/>
                </a:ext>
              </a:extLst>
            </p:cNvPr>
            <p:cNvSpPr/>
            <p:nvPr/>
          </p:nvSpPr>
          <p:spPr>
            <a:xfrm>
              <a:off x="2342675" y="1681800"/>
              <a:ext cx="156400" cy="66575"/>
            </a:xfrm>
            <a:custGeom>
              <a:avLst/>
              <a:gdLst/>
              <a:ahLst/>
              <a:cxnLst/>
              <a:rect l="l" t="t" r="r" b="b"/>
              <a:pathLst>
                <a:path w="6256" h="2663" extrusionOk="0">
                  <a:moveTo>
                    <a:pt x="4440" y="1"/>
                  </a:moveTo>
                  <a:cubicBezTo>
                    <a:pt x="4235" y="1"/>
                    <a:pt x="3945" y="44"/>
                    <a:pt x="3536" y="161"/>
                  </a:cubicBezTo>
                  <a:cubicBezTo>
                    <a:pt x="1735" y="661"/>
                    <a:pt x="1668" y="1562"/>
                    <a:pt x="1668" y="1562"/>
                  </a:cubicBezTo>
                  <a:cubicBezTo>
                    <a:pt x="1402" y="1696"/>
                    <a:pt x="1101" y="1796"/>
                    <a:pt x="801" y="1862"/>
                  </a:cubicBezTo>
                  <a:cubicBezTo>
                    <a:pt x="201" y="2062"/>
                    <a:pt x="134" y="2196"/>
                    <a:pt x="101" y="2363"/>
                  </a:cubicBezTo>
                  <a:lnTo>
                    <a:pt x="1" y="2663"/>
                  </a:lnTo>
                  <a:lnTo>
                    <a:pt x="6172" y="495"/>
                  </a:lnTo>
                  <a:cubicBezTo>
                    <a:pt x="6172" y="495"/>
                    <a:pt x="6205" y="361"/>
                    <a:pt x="6238" y="194"/>
                  </a:cubicBezTo>
                  <a:cubicBezTo>
                    <a:pt x="6255" y="111"/>
                    <a:pt x="6188" y="78"/>
                    <a:pt x="6072" y="78"/>
                  </a:cubicBezTo>
                  <a:cubicBezTo>
                    <a:pt x="5955" y="78"/>
                    <a:pt x="5788" y="111"/>
                    <a:pt x="5605" y="161"/>
                  </a:cubicBezTo>
                  <a:lnTo>
                    <a:pt x="4904" y="395"/>
                  </a:lnTo>
                  <a:cubicBezTo>
                    <a:pt x="4904" y="395"/>
                    <a:pt x="5054" y="1"/>
                    <a:pt x="4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400;p48">
              <a:extLst>
                <a:ext uri="{FF2B5EF4-FFF2-40B4-BE49-F238E27FC236}">
                  <a16:creationId xmlns:a16="http://schemas.microsoft.com/office/drawing/2014/main" id="{4F8281D8-A850-45B8-95A6-AC1292995DEA}"/>
                </a:ext>
              </a:extLst>
            </p:cNvPr>
            <p:cNvSpPr/>
            <p:nvPr/>
          </p:nvSpPr>
          <p:spPr>
            <a:xfrm>
              <a:off x="2358525" y="1695000"/>
              <a:ext cx="128450" cy="83400"/>
            </a:xfrm>
            <a:custGeom>
              <a:avLst/>
              <a:gdLst/>
              <a:ahLst/>
              <a:cxnLst/>
              <a:rect l="l" t="t" r="r" b="b"/>
              <a:pathLst>
                <a:path w="5138" h="3336" extrusionOk="0">
                  <a:moveTo>
                    <a:pt x="5137" y="0"/>
                  </a:moveTo>
                  <a:lnTo>
                    <a:pt x="134" y="1835"/>
                  </a:lnTo>
                  <a:lnTo>
                    <a:pt x="0" y="2435"/>
                  </a:lnTo>
                  <a:cubicBezTo>
                    <a:pt x="293" y="2297"/>
                    <a:pt x="542" y="2231"/>
                    <a:pt x="709" y="2231"/>
                  </a:cubicBezTo>
                  <a:cubicBezTo>
                    <a:pt x="865" y="2231"/>
                    <a:pt x="950" y="2289"/>
                    <a:pt x="934" y="2402"/>
                  </a:cubicBezTo>
                  <a:cubicBezTo>
                    <a:pt x="901" y="2635"/>
                    <a:pt x="701" y="3336"/>
                    <a:pt x="701" y="3336"/>
                  </a:cubicBezTo>
                  <a:lnTo>
                    <a:pt x="3937" y="2068"/>
                  </a:lnTo>
                  <a:cubicBezTo>
                    <a:pt x="3937" y="2068"/>
                    <a:pt x="3970" y="1801"/>
                    <a:pt x="4037" y="1401"/>
                  </a:cubicBezTo>
                  <a:cubicBezTo>
                    <a:pt x="4103" y="1001"/>
                    <a:pt x="4370" y="867"/>
                    <a:pt x="4937" y="600"/>
                  </a:cubicBezTo>
                  <a:lnTo>
                    <a:pt x="5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401;p48">
              <a:extLst>
                <a:ext uri="{FF2B5EF4-FFF2-40B4-BE49-F238E27FC236}">
                  <a16:creationId xmlns:a16="http://schemas.microsoft.com/office/drawing/2014/main" id="{A684BAF4-87CE-43B3-9104-D4E84D94AF15}"/>
                </a:ext>
              </a:extLst>
            </p:cNvPr>
            <p:cNvSpPr/>
            <p:nvPr/>
          </p:nvSpPr>
          <p:spPr>
            <a:xfrm>
              <a:off x="2343500" y="1726575"/>
              <a:ext cx="144050" cy="65175"/>
            </a:xfrm>
            <a:custGeom>
              <a:avLst/>
              <a:gdLst/>
              <a:ahLst/>
              <a:cxnLst/>
              <a:rect l="l" t="t" r="r" b="b"/>
              <a:pathLst>
                <a:path w="5762" h="2607" extrusionOk="0">
                  <a:moveTo>
                    <a:pt x="5543" y="1"/>
                  </a:moveTo>
                  <a:cubicBezTo>
                    <a:pt x="5273" y="1"/>
                    <a:pt x="4757" y="156"/>
                    <a:pt x="4171" y="438"/>
                  </a:cubicBezTo>
                  <a:lnTo>
                    <a:pt x="1969" y="1105"/>
                  </a:lnTo>
                  <a:cubicBezTo>
                    <a:pt x="1035" y="1539"/>
                    <a:pt x="168" y="1873"/>
                    <a:pt x="101" y="2139"/>
                  </a:cubicBezTo>
                  <a:lnTo>
                    <a:pt x="1" y="2606"/>
                  </a:lnTo>
                  <a:lnTo>
                    <a:pt x="1" y="2606"/>
                  </a:lnTo>
                  <a:lnTo>
                    <a:pt x="5638" y="605"/>
                  </a:lnTo>
                  <a:cubicBezTo>
                    <a:pt x="5638" y="605"/>
                    <a:pt x="5672" y="405"/>
                    <a:pt x="5738" y="138"/>
                  </a:cubicBezTo>
                  <a:cubicBezTo>
                    <a:pt x="5762" y="45"/>
                    <a:pt x="5688" y="1"/>
                    <a:pt x="5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402;p48">
              <a:extLst>
                <a:ext uri="{FF2B5EF4-FFF2-40B4-BE49-F238E27FC236}">
                  <a16:creationId xmlns:a16="http://schemas.microsoft.com/office/drawing/2014/main" id="{FB0DD8F6-2C2F-490D-8ADF-72DDC5051DB9}"/>
                </a:ext>
              </a:extLst>
            </p:cNvPr>
            <p:cNvSpPr/>
            <p:nvPr/>
          </p:nvSpPr>
          <p:spPr>
            <a:xfrm>
              <a:off x="2394375" y="1784100"/>
              <a:ext cx="169825" cy="181400"/>
            </a:xfrm>
            <a:custGeom>
              <a:avLst/>
              <a:gdLst/>
              <a:ahLst/>
              <a:cxnLst/>
              <a:rect l="l" t="t" r="r" b="b"/>
              <a:pathLst>
                <a:path w="6793" h="7256" extrusionOk="0">
                  <a:moveTo>
                    <a:pt x="6260" y="0"/>
                  </a:moveTo>
                  <a:cubicBezTo>
                    <a:pt x="6097" y="0"/>
                    <a:pt x="5910" y="89"/>
                    <a:pt x="5738" y="272"/>
                  </a:cubicBezTo>
                  <a:cubicBezTo>
                    <a:pt x="5738" y="272"/>
                    <a:pt x="5338" y="1873"/>
                    <a:pt x="5204" y="2274"/>
                  </a:cubicBezTo>
                  <a:cubicBezTo>
                    <a:pt x="5071" y="2674"/>
                    <a:pt x="3103" y="3574"/>
                    <a:pt x="2102" y="3708"/>
                  </a:cubicBezTo>
                  <a:cubicBezTo>
                    <a:pt x="201" y="3941"/>
                    <a:pt x="1" y="4342"/>
                    <a:pt x="434" y="5709"/>
                  </a:cubicBezTo>
                  <a:cubicBezTo>
                    <a:pt x="804" y="6760"/>
                    <a:pt x="1754" y="7255"/>
                    <a:pt x="3078" y="7255"/>
                  </a:cubicBezTo>
                  <a:cubicBezTo>
                    <a:pt x="3309" y="7255"/>
                    <a:pt x="3551" y="7240"/>
                    <a:pt x="3803" y="7210"/>
                  </a:cubicBezTo>
                  <a:cubicBezTo>
                    <a:pt x="4904" y="7010"/>
                    <a:pt x="5805" y="6210"/>
                    <a:pt x="6172" y="5142"/>
                  </a:cubicBezTo>
                  <a:cubicBezTo>
                    <a:pt x="6739" y="3574"/>
                    <a:pt x="6439" y="1873"/>
                    <a:pt x="6639" y="939"/>
                  </a:cubicBezTo>
                  <a:cubicBezTo>
                    <a:pt x="6792" y="326"/>
                    <a:pt x="6571" y="0"/>
                    <a:pt x="6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403;p48">
              <a:extLst>
                <a:ext uri="{FF2B5EF4-FFF2-40B4-BE49-F238E27FC236}">
                  <a16:creationId xmlns:a16="http://schemas.microsoft.com/office/drawing/2014/main" id="{D6F0817E-5CF3-4DDC-A75B-CD0DE3A40C9B}"/>
                </a:ext>
              </a:extLst>
            </p:cNvPr>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404;p48">
              <a:extLst>
                <a:ext uri="{FF2B5EF4-FFF2-40B4-BE49-F238E27FC236}">
                  <a16:creationId xmlns:a16="http://schemas.microsoft.com/office/drawing/2014/main" id="{FFC08705-16A0-4CBF-ADC4-992DB06698F4}"/>
                </a:ext>
              </a:extLst>
            </p:cNvPr>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05;p48">
              <a:extLst>
                <a:ext uri="{FF2B5EF4-FFF2-40B4-BE49-F238E27FC236}">
                  <a16:creationId xmlns:a16="http://schemas.microsoft.com/office/drawing/2014/main" id="{EB0829CF-FB0F-426B-944E-0D5ED4718192}"/>
                </a:ext>
              </a:extLst>
            </p:cNvPr>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406;p48">
              <a:extLst>
                <a:ext uri="{FF2B5EF4-FFF2-40B4-BE49-F238E27FC236}">
                  <a16:creationId xmlns:a16="http://schemas.microsoft.com/office/drawing/2014/main" id="{53150F2A-C290-44FB-A684-D14B85513607}"/>
                </a:ext>
              </a:extLst>
            </p:cNvPr>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07;p48">
              <a:extLst>
                <a:ext uri="{FF2B5EF4-FFF2-40B4-BE49-F238E27FC236}">
                  <a16:creationId xmlns:a16="http://schemas.microsoft.com/office/drawing/2014/main" id="{0F9D5FD2-58FF-494C-94CE-03ABC4C95DBC}"/>
                </a:ext>
              </a:extLst>
            </p:cNvPr>
            <p:cNvSpPr/>
            <p:nvPr/>
          </p:nvSpPr>
          <p:spPr>
            <a:xfrm>
              <a:off x="1864825" y="1109675"/>
              <a:ext cx="249375" cy="406900"/>
            </a:xfrm>
            <a:custGeom>
              <a:avLst/>
              <a:gdLst/>
              <a:ahLst/>
              <a:cxnLst/>
              <a:rect l="l" t="t" r="r" b="b"/>
              <a:pathLst>
                <a:path w="9975" h="16276" extrusionOk="0">
                  <a:moveTo>
                    <a:pt x="6121" y="0"/>
                  </a:moveTo>
                  <a:cubicBezTo>
                    <a:pt x="4867" y="0"/>
                    <a:pt x="3614" y="329"/>
                    <a:pt x="2503" y="964"/>
                  </a:cubicBezTo>
                  <a:cubicBezTo>
                    <a:pt x="1" y="2365"/>
                    <a:pt x="1" y="5867"/>
                    <a:pt x="1" y="5867"/>
                  </a:cubicBezTo>
                  <a:lnTo>
                    <a:pt x="1" y="14573"/>
                  </a:lnTo>
                  <a:cubicBezTo>
                    <a:pt x="468" y="15474"/>
                    <a:pt x="1402" y="16074"/>
                    <a:pt x="2403" y="16175"/>
                  </a:cubicBezTo>
                  <a:cubicBezTo>
                    <a:pt x="2966" y="16246"/>
                    <a:pt x="3451" y="16276"/>
                    <a:pt x="3860" y="16276"/>
                  </a:cubicBezTo>
                  <a:cubicBezTo>
                    <a:pt x="5171" y="16276"/>
                    <a:pt x="5715" y="15970"/>
                    <a:pt x="5638" y="15741"/>
                  </a:cubicBezTo>
                  <a:cubicBezTo>
                    <a:pt x="5538" y="15207"/>
                    <a:pt x="5271" y="14740"/>
                    <a:pt x="4871" y="14373"/>
                  </a:cubicBezTo>
                  <a:lnTo>
                    <a:pt x="4871" y="11638"/>
                  </a:lnTo>
                  <a:cubicBezTo>
                    <a:pt x="5580" y="11759"/>
                    <a:pt x="6312" y="11869"/>
                    <a:pt x="6921" y="11869"/>
                  </a:cubicBezTo>
                  <a:cubicBezTo>
                    <a:pt x="7315" y="11869"/>
                    <a:pt x="7657" y="11823"/>
                    <a:pt x="7907" y="11705"/>
                  </a:cubicBezTo>
                  <a:cubicBezTo>
                    <a:pt x="8540" y="11438"/>
                    <a:pt x="9775" y="10470"/>
                    <a:pt x="9875" y="6601"/>
                  </a:cubicBezTo>
                  <a:cubicBezTo>
                    <a:pt x="9975" y="1998"/>
                    <a:pt x="9641" y="1197"/>
                    <a:pt x="8640" y="463"/>
                  </a:cubicBezTo>
                  <a:cubicBezTo>
                    <a:pt x="7830" y="153"/>
                    <a:pt x="6975" y="0"/>
                    <a:pt x="6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08;p48">
              <a:extLst>
                <a:ext uri="{FF2B5EF4-FFF2-40B4-BE49-F238E27FC236}">
                  <a16:creationId xmlns:a16="http://schemas.microsoft.com/office/drawing/2014/main" id="{DF941C2B-8837-444E-8A87-7A86CC5B562B}"/>
                </a:ext>
              </a:extLst>
            </p:cNvPr>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09;p48">
              <a:extLst>
                <a:ext uri="{FF2B5EF4-FFF2-40B4-BE49-F238E27FC236}">
                  <a16:creationId xmlns:a16="http://schemas.microsoft.com/office/drawing/2014/main" id="{3532CD0E-CA22-4807-9C49-7ED37E8D3BC9}"/>
                </a:ext>
              </a:extLst>
            </p:cNvPr>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10;p48">
              <a:extLst>
                <a:ext uri="{FF2B5EF4-FFF2-40B4-BE49-F238E27FC236}">
                  <a16:creationId xmlns:a16="http://schemas.microsoft.com/office/drawing/2014/main" id="{0C37ECF2-9E02-4346-B7FD-FEA872CA376E}"/>
                </a:ext>
              </a:extLst>
            </p:cNvPr>
            <p:cNvSpPr/>
            <p:nvPr/>
          </p:nvSpPr>
          <p:spPr>
            <a:xfrm>
              <a:off x="1962400" y="1237150"/>
              <a:ext cx="25050" cy="25125"/>
            </a:xfrm>
            <a:custGeom>
              <a:avLst/>
              <a:gdLst/>
              <a:ahLst/>
              <a:cxnLst/>
              <a:rect l="l" t="t" r="r" b="b"/>
              <a:pathLst>
                <a:path w="1002" h="1005" extrusionOk="0">
                  <a:moveTo>
                    <a:pt x="468" y="1"/>
                  </a:moveTo>
                  <a:cubicBezTo>
                    <a:pt x="201" y="34"/>
                    <a:pt x="1" y="268"/>
                    <a:pt x="34" y="535"/>
                  </a:cubicBezTo>
                  <a:cubicBezTo>
                    <a:pt x="34" y="784"/>
                    <a:pt x="239" y="1005"/>
                    <a:pt x="483" y="1005"/>
                  </a:cubicBezTo>
                  <a:cubicBezTo>
                    <a:pt x="500" y="1005"/>
                    <a:pt x="517" y="1004"/>
                    <a:pt x="534" y="1002"/>
                  </a:cubicBezTo>
                  <a:cubicBezTo>
                    <a:pt x="801" y="1002"/>
                    <a:pt x="1001" y="768"/>
                    <a:pt x="1001" y="501"/>
                  </a:cubicBezTo>
                  <a:cubicBezTo>
                    <a:pt x="968" y="234"/>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11;p48">
              <a:extLst>
                <a:ext uri="{FF2B5EF4-FFF2-40B4-BE49-F238E27FC236}">
                  <a16:creationId xmlns:a16="http://schemas.microsoft.com/office/drawing/2014/main" id="{AFD20572-1F9E-4787-B1AA-48E083107B2D}"/>
                </a:ext>
              </a:extLst>
            </p:cNvPr>
            <p:cNvSpPr/>
            <p:nvPr/>
          </p:nvSpPr>
          <p:spPr>
            <a:xfrm>
              <a:off x="1973250" y="1323900"/>
              <a:ext cx="49225" cy="31675"/>
            </a:xfrm>
            <a:custGeom>
              <a:avLst/>
              <a:gdLst/>
              <a:ahLst/>
              <a:cxnLst/>
              <a:rect l="l" t="t" r="r" b="b"/>
              <a:pathLst>
                <a:path w="1969" h="1267" extrusionOk="0">
                  <a:moveTo>
                    <a:pt x="167" y="0"/>
                  </a:moveTo>
                  <a:lnTo>
                    <a:pt x="167" y="0"/>
                  </a:lnTo>
                  <a:cubicBezTo>
                    <a:pt x="0" y="500"/>
                    <a:pt x="301" y="1068"/>
                    <a:pt x="801" y="1234"/>
                  </a:cubicBezTo>
                  <a:lnTo>
                    <a:pt x="834" y="1234"/>
                  </a:lnTo>
                  <a:cubicBezTo>
                    <a:pt x="909" y="1256"/>
                    <a:pt x="986" y="1266"/>
                    <a:pt x="1063" y="1266"/>
                  </a:cubicBezTo>
                  <a:cubicBezTo>
                    <a:pt x="1463" y="1266"/>
                    <a:pt x="1856" y="987"/>
                    <a:pt x="1968" y="567"/>
                  </a:cubicBezTo>
                  <a:lnTo>
                    <a:pt x="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12;p48">
              <a:extLst>
                <a:ext uri="{FF2B5EF4-FFF2-40B4-BE49-F238E27FC236}">
                  <a16:creationId xmlns:a16="http://schemas.microsoft.com/office/drawing/2014/main" id="{3E3169D4-BAFD-4A02-8196-366C6BC03BEB}"/>
                </a:ext>
              </a:extLst>
            </p:cNvPr>
            <p:cNvSpPr/>
            <p:nvPr/>
          </p:nvSpPr>
          <p:spPr>
            <a:xfrm>
              <a:off x="2068325" y="1189250"/>
              <a:ext cx="29200" cy="24575"/>
            </a:xfrm>
            <a:custGeom>
              <a:avLst/>
              <a:gdLst/>
              <a:ahLst/>
              <a:cxnLst/>
              <a:rect l="l" t="t" r="r" b="b"/>
              <a:pathLst>
                <a:path w="1168" h="983" extrusionOk="0">
                  <a:moveTo>
                    <a:pt x="487" y="1"/>
                  </a:moveTo>
                  <a:cubicBezTo>
                    <a:pt x="297" y="1"/>
                    <a:pt x="111" y="105"/>
                    <a:pt x="0" y="282"/>
                  </a:cubicBezTo>
                  <a:lnTo>
                    <a:pt x="967" y="983"/>
                  </a:lnTo>
                  <a:cubicBezTo>
                    <a:pt x="1168" y="683"/>
                    <a:pt x="1101" y="316"/>
                    <a:pt x="834" y="116"/>
                  </a:cubicBezTo>
                  <a:cubicBezTo>
                    <a:pt x="801" y="116"/>
                    <a:pt x="801" y="82"/>
                    <a:pt x="767" y="82"/>
                  </a:cubicBezTo>
                  <a:cubicBezTo>
                    <a:pt x="678" y="27"/>
                    <a:pt x="582"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13;p48">
              <a:extLst>
                <a:ext uri="{FF2B5EF4-FFF2-40B4-BE49-F238E27FC236}">
                  <a16:creationId xmlns:a16="http://schemas.microsoft.com/office/drawing/2014/main" id="{2015A5FA-FFD5-43CC-9440-732006516CD5}"/>
                </a:ext>
              </a:extLst>
            </p:cNvPr>
            <p:cNvSpPr/>
            <p:nvPr/>
          </p:nvSpPr>
          <p:spPr>
            <a:xfrm>
              <a:off x="1946550" y="1187950"/>
              <a:ext cx="30050" cy="24225"/>
            </a:xfrm>
            <a:custGeom>
              <a:avLst/>
              <a:gdLst/>
              <a:ahLst/>
              <a:cxnLst/>
              <a:rect l="l" t="t" r="r" b="b"/>
              <a:pathLst>
                <a:path w="1202" h="969" extrusionOk="0">
                  <a:moveTo>
                    <a:pt x="690" y="1"/>
                  </a:moveTo>
                  <a:cubicBezTo>
                    <a:pt x="590" y="1"/>
                    <a:pt x="490" y="23"/>
                    <a:pt x="401" y="68"/>
                  </a:cubicBezTo>
                  <a:cubicBezTo>
                    <a:pt x="401" y="101"/>
                    <a:pt x="368" y="101"/>
                    <a:pt x="368" y="101"/>
                  </a:cubicBezTo>
                  <a:cubicBezTo>
                    <a:pt x="101" y="301"/>
                    <a:pt x="1" y="701"/>
                    <a:pt x="201" y="968"/>
                  </a:cubicBezTo>
                  <a:lnTo>
                    <a:pt x="1202" y="268"/>
                  </a:lnTo>
                  <a:cubicBezTo>
                    <a:pt x="1091" y="90"/>
                    <a:pt x="890" y="1"/>
                    <a:pt x="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14;p48">
              <a:extLst>
                <a:ext uri="{FF2B5EF4-FFF2-40B4-BE49-F238E27FC236}">
                  <a16:creationId xmlns:a16="http://schemas.microsoft.com/office/drawing/2014/main" id="{D7AA469A-628D-4CF3-93ED-F85E4891830A}"/>
                </a:ext>
              </a:extLst>
            </p:cNvPr>
            <p:cNvSpPr/>
            <p:nvPr/>
          </p:nvSpPr>
          <p:spPr>
            <a:xfrm>
              <a:off x="2062475" y="1234650"/>
              <a:ext cx="25050" cy="25050"/>
            </a:xfrm>
            <a:custGeom>
              <a:avLst/>
              <a:gdLst/>
              <a:ahLst/>
              <a:cxnLst/>
              <a:rect l="l" t="t" r="r" b="b"/>
              <a:pathLst>
                <a:path w="1002" h="1002" extrusionOk="0">
                  <a:moveTo>
                    <a:pt x="468" y="1"/>
                  </a:moveTo>
                  <a:cubicBezTo>
                    <a:pt x="201" y="34"/>
                    <a:pt x="1" y="234"/>
                    <a:pt x="1" y="501"/>
                  </a:cubicBezTo>
                  <a:cubicBezTo>
                    <a:pt x="1" y="768"/>
                    <a:pt x="234" y="1002"/>
                    <a:pt x="501" y="1002"/>
                  </a:cubicBezTo>
                  <a:cubicBezTo>
                    <a:pt x="768" y="1002"/>
                    <a:pt x="1001" y="768"/>
                    <a:pt x="1001" y="501"/>
                  </a:cubicBezTo>
                  <a:cubicBezTo>
                    <a:pt x="968" y="234"/>
                    <a:pt x="734"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15;p48">
              <a:extLst>
                <a:ext uri="{FF2B5EF4-FFF2-40B4-BE49-F238E27FC236}">
                  <a16:creationId xmlns:a16="http://schemas.microsoft.com/office/drawing/2014/main" id="{382F7F83-6214-4BA1-9CA5-B7EF0BD04955}"/>
                </a:ext>
              </a:extLst>
            </p:cNvPr>
            <p:cNvSpPr/>
            <p:nvPr/>
          </p:nvSpPr>
          <p:spPr>
            <a:xfrm>
              <a:off x="2027450" y="1241325"/>
              <a:ext cx="40900" cy="74250"/>
            </a:xfrm>
            <a:custGeom>
              <a:avLst/>
              <a:gdLst/>
              <a:ahLst/>
              <a:cxnLst/>
              <a:rect l="l" t="t" r="r" b="b"/>
              <a:pathLst>
                <a:path w="1636" h="2970" extrusionOk="0">
                  <a:moveTo>
                    <a:pt x="1" y="1"/>
                  </a:moveTo>
                  <a:lnTo>
                    <a:pt x="67" y="2970"/>
                  </a:lnTo>
                  <a:lnTo>
                    <a:pt x="1635" y="246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16;p48">
              <a:extLst>
                <a:ext uri="{FF2B5EF4-FFF2-40B4-BE49-F238E27FC236}">
                  <a16:creationId xmlns:a16="http://schemas.microsoft.com/office/drawing/2014/main" id="{8A381DF9-04B7-49D8-8836-DED9AA321B77}"/>
                </a:ext>
              </a:extLst>
            </p:cNvPr>
            <p:cNvSpPr/>
            <p:nvPr/>
          </p:nvSpPr>
          <p:spPr>
            <a:xfrm>
              <a:off x="1880675" y="1352250"/>
              <a:ext cx="105950" cy="67575"/>
            </a:xfrm>
            <a:custGeom>
              <a:avLst/>
              <a:gdLst/>
              <a:ahLst/>
              <a:cxnLst/>
              <a:rect l="l" t="t" r="r" b="b"/>
              <a:pathLst>
                <a:path w="4238" h="2703" extrusionOk="0">
                  <a:moveTo>
                    <a:pt x="1" y="0"/>
                  </a:moveTo>
                  <a:cubicBezTo>
                    <a:pt x="168" y="501"/>
                    <a:pt x="501" y="968"/>
                    <a:pt x="901" y="1301"/>
                  </a:cubicBezTo>
                  <a:cubicBezTo>
                    <a:pt x="1669" y="1935"/>
                    <a:pt x="4237" y="2702"/>
                    <a:pt x="4237" y="2702"/>
                  </a:cubicBezTo>
                  <a:lnTo>
                    <a:pt x="4237" y="1902"/>
                  </a:lnTo>
                  <a:cubicBezTo>
                    <a:pt x="2970" y="1735"/>
                    <a:pt x="401"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17;p48">
              <a:extLst>
                <a:ext uri="{FF2B5EF4-FFF2-40B4-BE49-F238E27FC236}">
                  <a16:creationId xmlns:a16="http://schemas.microsoft.com/office/drawing/2014/main" id="{7A861A90-043B-4B7F-883A-EEA029310E6B}"/>
                </a:ext>
              </a:extLst>
            </p:cNvPr>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18;p48">
              <a:extLst>
                <a:ext uri="{FF2B5EF4-FFF2-40B4-BE49-F238E27FC236}">
                  <a16:creationId xmlns:a16="http://schemas.microsoft.com/office/drawing/2014/main" id="{F8505C51-0AB0-4673-BFA0-CFC8A86EF900}"/>
                </a:ext>
              </a:extLst>
            </p:cNvPr>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561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CCF3-5C44-4CCC-BC6A-395A71005BF4}"/>
              </a:ext>
            </a:extLst>
          </p:cNvPr>
          <p:cNvSpPr>
            <a:spLocks noGrp="1"/>
          </p:cNvSpPr>
          <p:nvPr>
            <p:ph type="title"/>
          </p:nvPr>
        </p:nvSpPr>
        <p:spPr/>
        <p:txBody>
          <a:bodyPr/>
          <a:lstStyle/>
          <a:p>
            <a:r>
              <a:rPr lang="en-US" dirty="0"/>
              <a:t>Conclusion</a:t>
            </a:r>
          </a:p>
        </p:txBody>
      </p:sp>
      <p:sp>
        <p:nvSpPr>
          <p:cNvPr id="3" name="Subtitle 2">
            <a:extLst>
              <a:ext uri="{FF2B5EF4-FFF2-40B4-BE49-F238E27FC236}">
                <a16:creationId xmlns:a16="http://schemas.microsoft.com/office/drawing/2014/main" id="{B8187F48-4D98-439B-9574-0D37DC66FD2F}"/>
              </a:ext>
            </a:extLst>
          </p:cNvPr>
          <p:cNvSpPr>
            <a:spLocks noGrp="1"/>
          </p:cNvSpPr>
          <p:nvPr>
            <p:ph type="subTitle" idx="1"/>
          </p:nvPr>
        </p:nvSpPr>
        <p:spPr>
          <a:xfrm>
            <a:off x="838200" y="1276350"/>
            <a:ext cx="7086600" cy="2895600"/>
          </a:xfrm>
        </p:spPr>
        <p:txBody>
          <a:bodyPr/>
          <a:lstStyle/>
          <a:p>
            <a:pPr algn="just"/>
            <a:r>
              <a:rPr lang="en-US" dirty="0"/>
              <a:t>      Our proposed system is based on a modern solution type of deep learning CNN that insure Performing the process as fast and as robust as possible. The basic techniques utilized in our proposed system include image dataset Augmentation, Convolution operations, features extraction, and finally classify the image based on skin diseases dataset. The experimental results demonstrate that the proposed method can Recognize skin diseases with accuracy reaches 87% and in a short time.</a:t>
            </a:r>
          </a:p>
        </p:txBody>
      </p:sp>
      <p:sp>
        <p:nvSpPr>
          <p:cNvPr id="4" name="Google Shape;1098;p48">
            <a:extLst>
              <a:ext uri="{FF2B5EF4-FFF2-40B4-BE49-F238E27FC236}">
                <a16:creationId xmlns:a16="http://schemas.microsoft.com/office/drawing/2014/main" id="{DD1781BA-59E4-4D32-9D67-A1CF63E4D8F9}"/>
              </a:ext>
            </a:extLst>
          </p:cNvPr>
          <p:cNvSpPr/>
          <p:nvPr/>
        </p:nvSpPr>
        <p:spPr>
          <a:xfrm>
            <a:off x="3314700" y="981093"/>
            <a:ext cx="2514600" cy="7837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59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128"/>
            <a:ext cx="7707000" cy="502500"/>
          </a:xfrm>
        </p:spPr>
        <p:txBody>
          <a:bodyPr/>
          <a:lstStyle/>
          <a:p>
            <a:r>
              <a:rPr lang="en-US" dirty="0"/>
              <a:t>Future work</a:t>
            </a:r>
            <a:endParaRPr lang="en-GB" dirty="0"/>
          </a:p>
        </p:txBody>
      </p:sp>
      <p:sp>
        <p:nvSpPr>
          <p:cNvPr id="3" name="TextBox 2"/>
          <p:cNvSpPr txBox="1"/>
          <p:nvPr/>
        </p:nvSpPr>
        <p:spPr>
          <a:xfrm>
            <a:off x="409574" y="1352550"/>
            <a:ext cx="8429625"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address the issue of large pretrained models that require large storage that can exceed 0.5GB ,</a:t>
            </a:r>
          </a:p>
          <a:p>
            <a:pPr marL="285750" indent="-285750">
              <a:buFont typeface="Arial" panose="020B0604020202020204" pitchFamily="34" charset="0"/>
              <a:buChar char="•"/>
            </a:pPr>
            <a:r>
              <a:rPr lang="en-US" sz="1600" dirty="0"/>
              <a:t>create an API and deploy the model on it so it can be while not affecting the mobile storage at all .</a:t>
            </a:r>
          </a:p>
          <a:p>
            <a:pPr marL="285750" indent="-285750">
              <a:buFont typeface="Arial" panose="020B0604020202020204" pitchFamily="34" charset="0"/>
              <a:buChar char="•"/>
            </a:pPr>
            <a:r>
              <a:rPr lang="en-US" sz="1600" dirty="0"/>
              <a:t>adding more diseases to our model to be identified.</a:t>
            </a:r>
          </a:p>
          <a:p>
            <a:pPr marL="285750" indent="-285750">
              <a:buFont typeface="Arial" panose="020B0604020202020204" pitchFamily="34" charset="0"/>
              <a:buChar char="•"/>
            </a:pPr>
            <a:r>
              <a:rPr lang="en-US" sz="1600" dirty="0"/>
              <a:t>increase the accuracy of the current model so that it can pass 95%.</a:t>
            </a:r>
          </a:p>
          <a:p>
            <a:pPr marL="285750" indent="-285750">
              <a:buFont typeface="Arial" panose="020B0604020202020204" pitchFamily="34" charset="0"/>
              <a:buChar char="•"/>
            </a:pPr>
            <a:r>
              <a:rPr lang="en-US" sz="1600" dirty="0"/>
              <a:t> More features will be added in the android application such as map services where the patients can locate nearby pharmacies or hospitals </a:t>
            </a:r>
          </a:p>
          <a:p>
            <a:pPr marL="285750" indent="-285750">
              <a:buFont typeface="Arial" panose="020B0604020202020204" pitchFamily="34" charset="0"/>
              <a:buChar char="•"/>
            </a:pPr>
            <a:r>
              <a:rPr lang="en-US" sz="1600" dirty="0"/>
              <a:t>Creating profile’s for patients and their medical records, this can help us in the future to identify specific diseases.</a:t>
            </a:r>
            <a:endParaRPr lang="en-GB" sz="1200" dirty="0">
              <a:solidFill>
                <a:srgbClr val="30394B"/>
              </a:solidFill>
              <a:latin typeface="Montserrat" panose="020B0604020202020204" charset="0"/>
            </a:endParaRPr>
          </a:p>
        </p:txBody>
      </p:sp>
      <p:sp>
        <p:nvSpPr>
          <p:cNvPr id="4" name="Google Shape;1098;p48">
            <a:extLst>
              <a:ext uri="{FF2B5EF4-FFF2-40B4-BE49-F238E27FC236}">
                <a16:creationId xmlns:a16="http://schemas.microsoft.com/office/drawing/2014/main" id="{E53824C0-9B4C-42FD-BD14-6CEAA1BDAFB8}"/>
              </a:ext>
            </a:extLst>
          </p:cNvPr>
          <p:cNvSpPr/>
          <p:nvPr/>
        </p:nvSpPr>
        <p:spPr>
          <a:xfrm>
            <a:off x="3434400" y="928628"/>
            <a:ext cx="2514600" cy="7837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23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48"/>
          <p:cNvSpPr txBox="1">
            <a:spLocks noGrp="1"/>
          </p:cNvSpPr>
          <p:nvPr>
            <p:ph type="title"/>
          </p:nvPr>
        </p:nvSpPr>
        <p:spPr>
          <a:xfrm>
            <a:off x="2011476" y="427053"/>
            <a:ext cx="4229700" cy="527400"/>
          </a:xfrm>
          <a:prstGeom prst="rect">
            <a:avLst/>
          </a:prstGeom>
        </p:spPr>
        <p:txBody>
          <a:bodyPr spcFirstLastPara="1" wrap="square" lIns="91425" tIns="91425" rIns="91425" bIns="91425" anchor="ctr" anchorCtr="0">
            <a:noAutofit/>
          </a:bodyPr>
          <a:lstStyle/>
          <a:p>
            <a:pPr lvl="0"/>
            <a:r>
              <a:rPr lang="en-US" dirty="0">
                <a:latin typeface="Montserrat" panose="020B0604020202020204" charset="0"/>
              </a:rPr>
              <a:t>Software Tools</a:t>
            </a:r>
            <a:endParaRPr dirty="0">
              <a:latin typeface="Montserrat" panose="020B0604020202020204" charset="0"/>
            </a:endParaRPr>
          </a:p>
        </p:txBody>
      </p:sp>
      <p:sp>
        <p:nvSpPr>
          <p:cNvPr id="1098" name="Google Shape;1098;p48"/>
          <p:cNvSpPr/>
          <p:nvPr/>
        </p:nvSpPr>
        <p:spPr>
          <a:xfrm>
            <a:off x="3657600" y="954453"/>
            <a:ext cx="2514600" cy="7837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txBox="1">
            <a:spLocks noGrp="1"/>
          </p:cNvSpPr>
          <p:nvPr>
            <p:ph type="subTitle" idx="1"/>
          </p:nvPr>
        </p:nvSpPr>
        <p:spPr>
          <a:xfrm>
            <a:off x="3473735" y="1151964"/>
            <a:ext cx="5835702" cy="3692520"/>
          </a:xfrm>
          <a:prstGeom prst="rect">
            <a:avLst/>
          </a:prstGeom>
        </p:spPr>
        <p:txBody>
          <a:bodyPr spcFirstLastPara="1" wrap="square" lIns="91425" tIns="91425" rIns="91425" bIns="91425" anchor="ctr" anchorCtr="0">
            <a:noAutofit/>
          </a:bodyPr>
          <a:lstStyle/>
          <a:p>
            <a:pPr lvl="0" algn="l"/>
            <a:endParaRPr lang="en-US" dirty="0"/>
          </a:p>
          <a:p>
            <a:pPr marL="469900" lvl="0" indent="-342900" algn="l">
              <a:buFont typeface="+mj-lt"/>
              <a:buAutoNum type="arabicPeriod"/>
            </a:pPr>
            <a:r>
              <a:rPr lang="en-US" dirty="0"/>
              <a:t>Python programming language </a:t>
            </a:r>
          </a:p>
          <a:p>
            <a:pPr marL="469900" lvl="0" indent="-342900" algn="l">
              <a:buFont typeface="+mj-lt"/>
              <a:buAutoNum type="arabicPeriod"/>
            </a:pPr>
            <a:r>
              <a:rPr lang="en-US" dirty="0"/>
              <a:t> Keras deep learning framework</a:t>
            </a:r>
          </a:p>
          <a:p>
            <a:pPr marL="469900" lvl="0" indent="-342900" algn="l">
              <a:buFont typeface="+mj-lt"/>
              <a:buAutoNum type="arabicPeriod"/>
            </a:pPr>
            <a:r>
              <a:rPr lang="en-US" dirty="0"/>
              <a:t> Anaconda distribution platform</a:t>
            </a:r>
          </a:p>
          <a:p>
            <a:pPr marL="469900" lvl="0" indent="-342900" algn="l">
              <a:buFont typeface="+mj-lt"/>
              <a:buAutoNum type="arabicPeriod"/>
            </a:pPr>
            <a:r>
              <a:rPr lang="en-US" dirty="0"/>
              <a:t> Spyder integrated development environment</a:t>
            </a:r>
          </a:p>
          <a:p>
            <a:pPr marL="469900" lvl="0" indent="-342900" algn="l">
              <a:buFont typeface="+mj-lt"/>
              <a:buAutoNum type="arabicPeriod"/>
            </a:pPr>
            <a:r>
              <a:rPr lang="en-US" dirty="0"/>
              <a:t> Android studio </a:t>
            </a:r>
          </a:p>
          <a:p>
            <a:pPr marL="469900" lvl="0" indent="-342900" algn="l">
              <a:buFont typeface="+mj-lt"/>
              <a:buAutoNum type="arabicPeriod"/>
            </a:pPr>
            <a:r>
              <a:rPr lang="en-US" dirty="0"/>
              <a:t>Java programming language</a:t>
            </a:r>
          </a:p>
          <a:p>
            <a:pPr marL="469900" lvl="0" indent="-342900" algn="l">
              <a:buFont typeface="+mj-lt"/>
              <a:buAutoNum type="arabicPeriod"/>
            </a:pPr>
            <a:r>
              <a:rPr lang="en-US" dirty="0"/>
              <a:t> TensorFlow lite framework</a:t>
            </a:r>
            <a:endParaRPr lang="en-GB" dirty="0"/>
          </a:p>
        </p:txBody>
      </p:sp>
      <p:grpSp>
        <p:nvGrpSpPr>
          <p:cNvPr id="1100" name="Google Shape;1100;p48"/>
          <p:cNvGrpSpPr/>
          <p:nvPr/>
        </p:nvGrpSpPr>
        <p:grpSpPr>
          <a:xfrm>
            <a:off x="228600" y="2287388"/>
            <a:ext cx="3124200" cy="2590800"/>
            <a:chOff x="1301925" y="606600"/>
            <a:chExt cx="4991925" cy="4417475"/>
          </a:xfrm>
        </p:grpSpPr>
        <p:sp>
          <p:nvSpPr>
            <p:cNvPr id="1101" name="Google Shape;1101;p48"/>
            <p:cNvSpPr/>
            <p:nvPr/>
          </p:nvSpPr>
          <p:spPr>
            <a:xfrm>
              <a:off x="1301925" y="2240375"/>
              <a:ext cx="4988600" cy="2783700"/>
            </a:xfrm>
            <a:custGeom>
              <a:avLst/>
              <a:gdLst/>
              <a:ahLst/>
              <a:cxnLst/>
              <a:rect l="l" t="t" r="r" b="b"/>
              <a:pathLst>
                <a:path w="199544" h="111348" extrusionOk="0">
                  <a:moveTo>
                    <a:pt x="99772" y="1"/>
                  </a:moveTo>
                  <a:cubicBezTo>
                    <a:pt x="44666" y="1"/>
                    <a:pt x="1" y="24919"/>
                    <a:pt x="1" y="55674"/>
                  </a:cubicBezTo>
                  <a:cubicBezTo>
                    <a:pt x="1" y="86429"/>
                    <a:pt x="44666" y="111347"/>
                    <a:pt x="99772" y="111347"/>
                  </a:cubicBezTo>
                  <a:cubicBezTo>
                    <a:pt x="154878" y="111347"/>
                    <a:pt x="199543" y="86429"/>
                    <a:pt x="199543" y="55674"/>
                  </a:cubicBezTo>
                  <a:cubicBezTo>
                    <a:pt x="199543" y="24919"/>
                    <a:pt x="154878" y="1"/>
                    <a:pt x="99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2974800" y="2655675"/>
              <a:ext cx="1080800" cy="623800"/>
            </a:xfrm>
            <a:custGeom>
              <a:avLst/>
              <a:gdLst/>
              <a:ahLst/>
              <a:cxnLst/>
              <a:rect l="l" t="t" r="r" b="b"/>
              <a:pathLst>
                <a:path w="43232" h="24952" extrusionOk="0">
                  <a:moveTo>
                    <a:pt x="21616" y="1"/>
                  </a:moveTo>
                  <a:cubicBezTo>
                    <a:pt x="9674" y="1"/>
                    <a:pt x="0" y="5571"/>
                    <a:pt x="0" y="12476"/>
                  </a:cubicBezTo>
                  <a:cubicBezTo>
                    <a:pt x="0" y="19381"/>
                    <a:pt x="9674" y="24952"/>
                    <a:pt x="21616" y="24952"/>
                  </a:cubicBezTo>
                  <a:cubicBezTo>
                    <a:pt x="33558" y="24952"/>
                    <a:pt x="43231" y="19381"/>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3680300" y="345875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4491700" y="4012475"/>
              <a:ext cx="1080800" cy="623800"/>
            </a:xfrm>
            <a:custGeom>
              <a:avLst/>
              <a:gdLst/>
              <a:ahLst/>
              <a:cxnLst/>
              <a:rect l="l" t="t" r="r" b="b"/>
              <a:pathLst>
                <a:path w="43232" h="24952" extrusionOk="0">
                  <a:moveTo>
                    <a:pt x="21616" y="1"/>
                  </a:moveTo>
                  <a:cubicBezTo>
                    <a:pt x="9675" y="1"/>
                    <a:pt x="1" y="5605"/>
                    <a:pt x="1" y="12476"/>
                  </a:cubicBezTo>
                  <a:cubicBezTo>
                    <a:pt x="1" y="19381"/>
                    <a:pt x="9675" y="24952"/>
                    <a:pt x="21616" y="24952"/>
                  </a:cubicBezTo>
                  <a:cubicBezTo>
                    <a:pt x="33558" y="24952"/>
                    <a:pt x="43232" y="19381"/>
                    <a:pt x="43232" y="12476"/>
                  </a:cubicBezTo>
                  <a:cubicBezTo>
                    <a:pt x="43232"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5001250" y="3050125"/>
              <a:ext cx="1080800" cy="623800"/>
            </a:xfrm>
            <a:custGeom>
              <a:avLst/>
              <a:gdLst/>
              <a:ahLst/>
              <a:cxnLst/>
              <a:rect l="l" t="t" r="r" b="b"/>
              <a:pathLst>
                <a:path w="43232" h="24952" extrusionOk="0">
                  <a:moveTo>
                    <a:pt x="21616" y="1"/>
                  </a:moveTo>
                  <a:cubicBezTo>
                    <a:pt x="9674" y="1"/>
                    <a:pt x="0" y="5605"/>
                    <a:pt x="0" y="12476"/>
                  </a:cubicBezTo>
                  <a:cubicBezTo>
                    <a:pt x="0" y="19381"/>
                    <a:pt x="9674" y="24952"/>
                    <a:pt x="21616" y="24952"/>
                  </a:cubicBezTo>
                  <a:cubicBezTo>
                    <a:pt x="33557" y="24952"/>
                    <a:pt x="43231" y="19381"/>
                    <a:pt x="43231" y="12476"/>
                  </a:cubicBezTo>
                  <a:cubicBezTo>
                    <a:pt x="43231" y="5605"/>
                    <a:pt x="33557"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520425" y="3171875"/>
              <a:ext cx="1080800" cy="624650"/>
            </a:xfrm>
            <a:custGeom>
              <a:avLst/>
              <a:gdLst/>
              <a:ahLst/>
              <a:cxnLst/>
              <a:rect l="l" t="t" r="r" b="b"/>
              <a:pathLst>
                <a:path w="43232" h="24986" extrusionOk="0">
                  <a:moveTo>
                    <a:pt x="21616" y="1"/>
                  </a:moveTo>
                  <a:cubicBezTo>
                    <a:pt x="9674" y="1"/>
                    <a:pt x="0" y="5605"/>
                    <a:pt x="0" y="12476"/>
                  </a:cubicBezTo>
                  <a:cubicBezTo>
                    <a:pt x="0" y="19381"/>
                    <a:pt x="9674" y="24985"/>
                    <a:pt x="21616" y="24985"/>
                  </a:cubicBezTo>
                  <a:cubicBezTo>
                    <a:pt x="33558" y="24985"/>
                    <a:pt x="43231" y="19381"/>
                    <a:pt x="43231" y="12476"/>
                  </a:cubicBezTo>
                  <a:cubicBezTo>
                    <a:pt x="43231" y="5605"/>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2241775" y="3858200"/>
              <a:ext cx="1080800" cy="623800"/>
            </a:xfrm>
            <a:custGeom>
              <a:avLst/>
              <a:gdLst/>
              <a:ahLst/>
              <a:cxnLst/>
              <a:rect l="l" t="t" r="r" b="b"/>
              <a:pathLst>
                <a:path w="43232" h="24952" extrusionOk="0">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5869375" y="2480275"/>
              <a:ext cx="424475" cy="649925"/>
            </a:xfrm>
            <a:custGeom>
              <a:avLst/>
              <a:gdLst/>
              <a:ahLst/>
              <a:cxnLst/>
              <a:rect l="l" t="t" r="r" b="b"/>
              <a:pathLst>
                <a:path w="16979" h="25997" extrusionOk="0">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5881875" y="2529075"/>
              <a:ext cx="301075" cy="543600"/>
            </a:xfrm>
            <a:custGeom>
              <a:avLst/>
              <a:gdLst/>
              <a:ahLst/>
              <a:cxnLst/>
              <a:rect l="l" t="t" r="r" b="b"/>
              <a:pathLst>
                <a:path w="12043" h="21744" extrusionOk="0">
                  <a:moveTo>
                    <a:pt x="11831" y="1"/>
                  </a:moveTo>
                  <a:cubicBezTo>
                    <a:pt x="11801" y="1"/>
                    <a:pt x="11770" y="9"/>
                    <a:pt x="11742" y="28"/>
                  </a:cubicBezTo>
                  <a:lnTo>
                    <a:pt x="11709" y="28"/>
                  </a:lnTo>
                  <a:cubicBezTo>
                    <a:pt x="7239" y="2463"/>
                    <a:pt x="501" y="11536"/>
                    <a:pt x="34" y="21510"/>
                  </a:cubicBezTo>
                  <a:cubicBezTo>
                    <a:pt x="0" y="21643"/>
                    <a:pt x="100" y="21743"/>
                    <a:pt x="201" y="21743"/>
                  </a:cubicBezTo>
                  <a:lnTo>
                    <a:pt x="267" y="21743"/>
                  </a:lnTo>
                  <a:cubicBezTo>
                    <a:pt x="367" y="21710"/>
                    <a:pt x="434" y="21643"/>
                    <a:pt x="434" y="21543"/>
                  </a:cubicBezTo>
                  <a:cubicBezTo>
                    <a:pt x="901" y="11703"/>
                    <a:pt x="7539" y="2796"/>
                    <a:pt x="11909" y="395"/>
                  </a:cubicBezTo>
                  <a:cubicBezTo>
                    <a:pt x="12009" y="361"/>
                    <a:pt x="12042" y="228"/>
                    <a:pt x="12009" y="128"/>
                  </a:cubicBezTo>
                  <a:cubicBezTo>
                    <a:pt x="11985" y="56"/>
                    <a:pt x="11909" y="1"/>
                    <a:pt x="11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5857700" y="2847875"/>
              <a:ext cx="362125" cy="431600"/>
            </a:xfrm>
            <a:custGeom>
              <a:avLst/>
              <a:gdLst/>
              <a:ahLst/>
              <a:cxnLst/>
              <a:rect l="l" t="t" r="r" b="b"/>
              <a:pathLst>
                <a:path w="14485" h="17264" extrusionOk="0">
                  <a:moveTo>
                    <a:pt x="10778" y="1"/>
                  </a:moveTo>
                  <a:cubicBezTo>
                    <a:pt x="10239" y="1"/>
                    <a:pt x="9645" y="80"/>
                    <a:pt x="9006" y="252"/>
                  </a:cubicBezTo>
                  <a:cubicBezTo>
                    <a:pt x="5537" y="1219"/>
                    <a:pt x="0" y="6956"/>
                    <a:pt x="100" y="14362"/>
                  </a:cubicBezTo>
                  <a:lnTo>
                    <a:pt x="1168" y="17264"/>
                  </a:lnTo>
                  <a:cubicBezTo>
                    <a:pt x="1401" y="15629"/>
                    <a:pt x="2935" y="12727"/>
                    <a:pt x="5737" y="10125"/>
                  </a:cubicBezTo>
                  <a:cubicBezTo>
                    <a:pt x="8840" y="7257"/>
                    <a:pt x="13043" y="5555"/>
                    <a:pt x="13777" y="3521"/>
                  </a:cubicBezTo>
                  <a:cubicBezTo>
                    <a:pt x="14484" y="1561"/>
                    <a:pt x="13170" y="1"/>
                    <a:pt x="10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5857700" y="2895025"/>
              <a:ext cx="275200" cy="345250"/>
            </a:xfrm>
            <a:custGeom>
              <a:avLst/>
              <a:gdLst/>
              <a:ahLst/>
              <a:cxnLst/>
              <a:rect l="l" t="t" r="r" b="b"/>
              <a:pathLst>
                <a:path w="11008" h="13810" extrusionOk="0">
                  <a:moveTo>
                    <a:pt x="10708" y="0"/>
                  </a:moveTo>
                  <a:cubicBezTo>
                    <a:pt x="7572" y="901"/>
                    <a:pt x="1801" y="4737"/>
                    <a:pt x="33" y="13543"/>
                  </a:cubicBezTo>
                  <a:cubicBezTo>
                    <a:pt x="0" y="13643"/>
                    <a:pt x="67" y="13777"/>
                    <a:pt x="167" y="13777"/>
                  </a:cubicBezTo>
                  <a:lnTo>
                    <a:pt x="200" y="13777"/>
                  </a:lnTo>
                  <a:cubicBezTo>
                    <a:pt x="200" y="13810"/>
                    <a:pt x="234" y="13810"/>
                    <a:pt x="267" y="13810"/>
                  </a:cubicBezTo>
                  <a:cubicBezTo>
                    <a:pt x="334" y="13777"/>
                    <a:pt x="400" y="13743"/>
                    <a:pt x="400" y="13643"/>
                  </a:cubicBezTo>
                  <a:cubicBezTo>
                    <a:pt x="2135" y="5037"/>
                    <a:pt x="7972" y="1234"/>
                    <a:pt x="10841" y="434"/>
                  </a:cubicBezTo>
                  <a:cubicBezTo>
                    <a:pt x="10941" y="400"/>
                    <a:pt x="11008" y="267"/>
                    <a:pt x="10975" y="167"/>
                  </a:cubicBezTo>
                  <a:cubicBezTo>
                    <a:pt x="10941" y="67"/>
                    <a:pt x="10841" y="0"/>
                    <a:pt x="10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1338750" y="2387525"/>
              <a:ext cx="412700" cy="569225"/>
            </a:xfrm>
            <a:custGeom>
              <a:avLst/>
              <a:gdLst/>
              <a:ahLst/>
              <a:cxnLst/>
              <a:rect l="l" t="t" r="r" b="b"/>
              <a:pathLst>
                <a:path w="16508" h="22769" extrusionOk="0">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1452875" y="2427975"/>
              <a:ext cx="260200" cy="478750"/>
            </a:xfrm>
            <a:custGeom>
              <a:avLst/>
              <a:gdLst/>
              <a:ahLst/>
              <a:cxnLst/>
              <a:rect l="l" t="t" r="r" b="b"/>
              <a:pathLst>
                <a:path w="10408" h="19150" extrusionOk="0">
                  <a:moveTo>
                    <a:pt x="220" y="1"/>
                  </a:moveTo>
                  <a:cubicBezTo>
                    <a:pt x="148" y="1"/>
                    <a:pt x="77" y="37"/>
                    <a:pt x="34" y="102"/>
                  </a:cubicBezTo>
                  <a:cubicBezTo>
                    <a:pt x="1" y="202"/>
                    <a:pt x="34" y="336"/>
                    <a:pt x="134" y="402"/>
                  </a:cubicBezTo>
                  <a:cubicBezTo>
                    <a:pt x="3169" y="2170"/>
                    <a:pt x="9140" y="8375"/>
                    <a:pt x="10008" y="18949"/>
                  </a:cubicBezTo>
                  <a:cubicBezTo>
                    <a:pt x="10008" y="19049"/>
                    <a:pt x="10074" y="19149"/>
                    <a:pt x="10174" y="19149"/>
                  </a:cubicBezTo>
                  <a:lnTo>
                    <a:pt x="10208" y="19149"/>
                  </a:lnTo>
                  <a:cubicBezTo>
                    <a:pt x="10341" y="19149"/>
                    <a:pt x="10408" y="19049"/>
                    <a:pt x="10408" y="18949"/>
                  </a:cubicBezTo>
                  <a:lnTo>
                    <a:pt x="10408" y="18916"/>
                  </a:lnTo>
                  <a:cubicBezTo>
                    <a:pt x="9574" y="8175"/>
                    <a:pt x="3436" y="1870"/>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p:nvPr/>
          </p:nvSpPr>
          <p:spPr>
            <a:xfrm>
              <a:off x="1316100" y="2686425"/>
              <a:ext cx="435350" cy="554675"/>
            </a:xfrm>
            <a:custGeom>
              <a:avLst/>
              <a:gdLst/>
              <a:ahLst/>
              <a:cxnLst/>
              <a:rect l="l" t="t" r="r" b="b"/>
              <a:pathLst>
                <a:path w="17414" h="22187" extrusionOk="0">
                  <a:moveTo>
                    <a:pt x="3435" y="0"/>
                  </a:moveTo>
                  <a:cubicBezTo>
                    <a:pt x="2559" y="0"/>
                    <a:pt x="1701" y="268"/>
                    <a:pt x="968" y="772"/>
                  </a:cubicBezTo>
                  <a:cubicBezTo>
                    <a:pt x="368" y="1206"/>
                    <a:pt x="1" y="1939"/>
                    <a:pt x="34" y="2673"/>
                  </a:cubicBezTo>
                  <a:cubicBezTo>
                    <a:pt x="101" y="3474"/>
                    <a:pt x="768" y="4108"/>
                    <a:pt x="1369" y="4608"/>
                  </a:cubicBezTo>
                  <a:cubicBezTo>
                    <a:pt x="2002" y="5142"/>
                    <a:pt x="2670" y="5709"/>
                    <a:pt x="2836" y="6509"/>
                  </a:cubicBezTo>
                  <a:cubicBezTo>
                    <a:pt x="3203" y="8077"/>
                    <a:pt x="1302" y="9578"/>
                    <a:pt x="1702" y="11146"/>
                  </a:cubicBezTo>
                  <a:cubicBezTo>
                    <a:pt x="1936" y="11813"/>
                    <a:pt x="2403" y="12347"/>
                    <a:pt x="3036" y="12647"/>
                  </a:cubicBezTo>
                  <a:cubicBezTo>
                    <a:pt x="3570" y="12881"/>
                    <a:pt x="4071" y="13114"/>
                    <a:pt x="4604" y="13314"/>
                  </a:cubicBezTo>
                  <a:cubicBezTo>
                    <a:pt x="4871" y="13381"/>
                    <a:pt x="5138" y="13448"/>
                    <a:pt x="5405" y="13481"/>
                  </a:cubicBezTo>
                  <a:cubicBezTo>
                    <a:pt x="6205" y="13581"/>
                    <a:pt x="6973" y="13915"/>
                    <a:pt x="7540" y="14448"/>
                  </a:cubicBezTo>
                  <a:cubicBezTo>
                    <a:pt x="8440" y="15416"/>
                    <a:pt x="8307" y="16850"/>
                    <a:pt x="8640" y="18118"/>
                  </a:cubicBezTo>
                  <a:cubicBezTo>
                    <a:pt x="9041" y="19619"/>
                    <a:pt x="10075" y="20886"/>
                    <a:pt x="11509" y="21554"/>
                  </a:cubicBezTo>
                  <a:cubicBezTo>
                    <a:pt x="12280" y="21916"/>
                    <a:pt x="13404" y="22186"/>
                    <a:pt x="14203" y="22186"/>
                  </a:cubicBezTo>
                  <a:cubicBezTo>
                    <a:pt x="14580" y="22186"/>
                    <a:pt x="14885" y="22126"/>
                    <a:pt x="15045" y="21987"/>
                  </a:cubicBezTo>
                  <a:cubicBezTo>
                    <a:pt x="15412" y="21654"/>
                    <a:pt x="15112" y="20186"/>
                    <a:pt x="15245" y="19719"/>
                  </a:cubicBezTo>
                  <a:cubicBezTo>
                    <a:pt x="15612" y="18485"/>
                    <a:pt x="15846" y="17217"/>
                    <a:pt x="15946" y="15950"/>
                  </a:cubicBezTo>
                  <a:cubicBezTo>
                    <a:pt x="15979" y="15382"/>
                    <a:pt x="16079" y="14815"/>
                    <a:pt x="16246" y="14248"/>
                  </a:cubicBezTo>
                  <a:cubicBezTo>
                    <a:pt x="16446" y="13648"/>
                    <a:pt x="16680" y="13014"/>
                    <a:pt x="16846" y="12380"/>
                  </a:cubicBezTo>
                  <a:cubicBezTo>
                    <a:pt x="17046" y="11780"/>
                    <a:pt x="17413" y="11246"/>
                    <a:pt x="17380" y="10479"/>
                  </a:cubicBezTo>
                  <a:cubicBezTo>
                    <a:pt x="17313" y="9778"/>
                    <a:pt x="17147" y="9078"/>
                    <a:pt x="16913" y="8411"/>
                  </a:cubicBezTo>
                  <a:cubicBezTo>
                    <a:pt x="16680" y="7744"/>
                    <a:pt x="16446" y="7077"/>
                    <a:pt x="16213" y="6409"/>
                  </a:cubicBezTo>
                  <a:cubicBezTo>
                    <a:pt x="15946" y="5609"/>
                    <a:pt x="15579" y="4842"/>
                    <a:pt x="15145" y="4141"/>
                  </a:cubicBezTo>
                  <a:cubicBezTo>
                    <a:pt x="14311" y="2940"/>
                    <a:pt x="13010" y="2106"/>
                    <a:pt x="11576" y="1873"/>
                  </a:cubicBezTo>
                  <a:cubicBezTo>
                    <a:pt x="10375" y="1706"/>
                    <a:pt x="9074" y="1973"/>
                    <a:pt x="7940" y="1539"/>
                  </a:cubicBezTo>
                  <a:cubicBezTo>
                    <a:pt x="6772" y="1106"/>
                    <a:pt x="5805" y="472"/>
                    <a:pt x="4638" y="172"/>
                  </a:cubicBezTo>
                  <a:cubicBezTo>
                    <a:pt x="4240" y="56"/>
                    <a:pt x="3836" y="0"/>
                    <a:pt x="3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1374475" y="2717175"/>
              <a:ext cx="337775" cy="435550"/>
            </a:xfrm>
            <a:custGeom>
              <a:avLst/>
              <a:gdLst/>
              <a:ahLst/>
              <a:cxnLst/>
              <a:rect l="l" t="t" r="r" b="b"/>
              <a:pathLst>
                <a:path w="13511" h="17422" extrusionOk="0">
                  <a:moveTo>
                    <a:pt x="182" y="0"/>
                  </a:moveTo>
                  <a:cubicBezTo>
                    <a:pt x="101" y="0"/>
                    <a:pt x="28" y="60"/>
                    <a:pt x="1" y="142"/>
                  </a:cubicBezTo>
                  <a:cubicBezTo>
                    <a:pt x="1" y="242"/>
                    <a:pt x="34" y="343"/>
                    <a:pt x="134" y="376"/>
                  </a:cubicBezTo>
                  <a:cubicBezTo>
                    <a:pt x="2736" y="1010"/>
                    <a:pt x="13110" y="6013"/>
                    <a:pt x="12510" y="17221"/>
                  </a:cubicBezTo>
                  <a:cubicBezTo>
                    <a:pt x="12510" y="17321"/>
                    <a:pt x="12577" y="17421"/>
                    <a:pt x="12677" y="17421"/>
                  </a:cubicBezTo>
                  <a:cubicBezTo>
                    <a:pt x="12777" y="17421"/>
                    <a:pt x="12877" y="17355"/>
                    <a:pt x="12877" y="17255"/>
                  </a:cubicBezTo>
                  <a:cubicBezTo>
                    <a:pt x="13511" y="5780"/>
                    <a:pt x="2870" y="676"/>
                    <a:pt x="234" y="9"/>
                  </a:cubicBezTo>
                  <a:cubicBezTo>
                    <a:pt x="217" y="3"/>
                    <a:pt x="199" y="0"/>
                    <a:pt x="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1422025" y="2890350"/>
              <a:ext cx="221000" cy="36700"/>
            </a:xfrm>
            <a:custGeom>
              <a:avLst/>
              <a:gdLst/>
              <a:ahLst/>
              <a:cxnLst/>
              <a:rect l="l" t="t" r="r" b="b"/>
              <a:pathLst>
                <a:path w="8840" h="1468" extrusionOk="0">
                  <a:moveTo>
                    <a:pt x="4087" y="1"/>
                  </a:moveTo>
                  <a:cubicBezTo>
                    <a:pt x="2746" y="1"/>
                    <a:pt x="1401" y="271"/>
                    <a:pt x="134" y="821"/>
                  </a:cubicBezTo>
                  <a:cubicBezTo>
                    <a:pt x="34" y="854"/>
                    <a:pt x="0" y="954"/>
                    <a:pt x="34" y="1054"/>
                  </a:cubicBezTo>
                  <a:lnTo>
                    <a:pt x="67" y="1054"/>
                  </a:lnTo>
                  <a:cubicBezTo>
                    <a:pt x="67" y="1121"/>
                    <a:pt x="134" y="1154"/>
                    <a:pt x="200" y="1154"/>
                  </a:cubicBezTo>
                  <a:cubicBezTo>
                    <a:pt x="234" y="1154"/>
                    <a:pt x="267" y="1154"/>
                    <a:pt x="301" y="1121"/>
                  </a:cubicBezTo>
                  <a:cubicBezTo>
                    <a:pt x="1516" y="620"/>
                    <a:pt x="2801" y="367"/>
                    <a:pt x="4082" y="367"/>
                  </a:cubicBezTo>
                  <a:cubicBezTo>
                    <a:pt x="5614" y="367"/>
                    <a:pt x="7141" y="728"/>
                    <a:pt x="8540" y="1455"/>
                  </a:cubicBezTo>
                  <a:cubicBezTo>
                    <a:pt x="8567" y="1464"/>
                    <a:pt x="8593" y="1468"/>
                    <a:pt x="8619" y="1468"/>
                  </a:cubicBezTo>
                  <a:cubicBezTo>
                    <a:pt x="8689" y="1468"/>
                    <a:pt x="8749" y="1437"/>
                    <a:pt x="8773" y="1388"/>
                  </a:cubicBezTo>
                  <a:cubicBezTo>
                    <a:pt x="8840" y="1288"/>
                    <a:pt x="8807" y="1188"/>
                    <a:pt x="8707" y="1121"/>
                  </a:cubicBezTo>
                  <a:cubicBezTo>
                    <a:pt x="7260" y="380"/>
                    <a:pt x="5676" y="1"/>
                    <a:pt x="4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5283950" y="1402275"/>
              <a:ext cx="246850" cy="461200"/>
            </a:xfrm>
            <a:custGeom>
              <a:avLst/>
              <a:gdLst/>
              <a:ahLst/>
              <a:cxnLst/>
              <a:rect l="l" t="t" r="r" b="b"/>
              <a:pathLst>
                <a:path w="9874" h="18448" extrusionOk="0">
                  <a:moveTo>
                    <a:pt x="9874" y="1"/>
                  </a:moveTo>
                  <a:cubicBezTo>
                    <a:pt x="7372" y="67"/>
                    <a:pt x="5904" y="968"/>
                    <a:pt x="4937" y="3170"/>
                  </a:cubicBezTo>
                  <a:cubicBezTo>
                    <a:pt x="3870" y="5538"/>
                    <a:pt x="0" y="14644"/>
                    <a:pt x="0" y="14644"/>
                  </a:cubicBezTo>
                  <a:lnTo>
                    <a:pt x="4937" y="18447"/>
                  </a:lnTo>
                  <a:cubicBezTo>
                    <a:pt x="5337" y="17813"/>
                    <a:pt x="7906" y="10308"/>
                    <a:pt x="7906" y="10308"/>
                  </a:cubicBezTo>
                  <a:lnTo>
                    <a:pt x="98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5273100" y="3126825"/>
              <a:ext cx="348600" cy="201525"/>
            </a:xfrm>
            <a:custGeom>
              <a:avLst/>
              <a:gdLst/>
              <a:ahLst/>
              <a:cxnLst/>
              <a:rect l="l" t="t" r="r" b="b"/>
              <a:pathLst>
                <a:path w="13944" h="8061" extrusionOk="0">
                  <a:moveTo>
                    <a:pt x="12725" y="1"/>
                  </a:moveTo>
                  <a:cubicBezTo>
                    <a:pt x="12720" y="1"/>
                    <a:pt x="12715" y="1"/>
                    <a:pt x="12710" y="1"/>
                  </a:cubicBezTo>
                  <a:lnTo>
                    <a:pt x="12676" y="402"/>
                  </a:lnTo>
                  <a:cubicBezTo>
                    <a:pt x="12643" y="835"/>
                    <a:pt x="11576" y="1035"/>
                    <a:pt x="10742" y="1035"/>
                  </a:cubicBezTo>
                  <a:cubicBezTo>
                    <a:pt x="10074" y="1035"/>
                    <a:pt x="8774" y="869"/>
                    <a:pt x="8807" y="535"/>
                  </a:cubicBezTo>
                  <a:lnTo>
                    <a:pt x="8807" y="302"/>
                  </a:lnTo>
                  <a:cubicBezTo>
                    <a:pt x="8707" y="335"/>
                    <a:pt x="8507" y="602"/>
                    <a:pt x="8106" y="969"/>
                  </a:cubicBezTo>
                  <a:cubicBezTo>
                    <a:pt x="7706" y="1302"/>
                    <a:pt x="7306" y="1603"/>
                    <a:pt x="6872" y="1903"/>
                  </a:cubicBezTo>
                  <a:cubicBezTo>
                    <a:pt x="6005" y="2537"/>
                    <a:pt x="5071" y="3137"/>
                    <a:pt x="4137" y="3637"/>
                  </a:cubicBezTo>
                  <a:cubicBezTo>
                    <a:pt x="3003" y="4271"/>
                    <a:pt x="1969" y="4638"/>
                    <a:pt x="601" y="5238"/>
                  </a:cubicBezTo>
                  <a:cubicBezTo>
                    <a:pt x="468" y="5305"/>
                    <a:pt x="334" y="5405"/>
                    <a:pt x="234" y="5505"/>
                  </a:cubicBezTo>
                  <a:cubicBezTo>
                    <a:pt x="134" y="5605"/>
                    <a:pt x="101" y="5705"/>
                    <a:pt x="67" y="5839"/>
                  </a:cubicBezTo>
                  <a:cubicBezTo>
                    <a:pt x="1" y="6373"/>
                    <a:pt x="201" y="6873"/>
                    <a:pt x="634" y="7207"/>
                  </a:cubicBezTo>
                  <a:cubicBezTo>
                    <a:pt x="1068" y="7473"/>
                    <a:pt x="1535" y="7707"/>
                    <a:pt x="2035" y="7807"/>
                  </a:cubicBezTo>
                  <a:cubicBezTo>
                    <a:pt x="2692" y="7976"/>
                    <a:pt x="3359" y="8060"/>
                    <a:pt x="4025" y="8060"/>
                  </a:cubicBezTo>
                  <a:cubicBezTo>
                    <a:pt x="4543" y="8060"/>
                    <a:pt x="5060" y="8009"/>
                    <a:pt x="5571" y="7907"/>
                  </a:cubicBezTo>
                  <a:cubicBezTo>
                    <a:pt x="6605" y="7607"/>
                    <a:pt x="7539" y="7173"/>
                    <a:pt x="8440" y="6573"/>
                  </a:cubicBezTo>
                  <a:cubicBezTo>
                    <a:pt x="9140" y="6072"/>
                    <a:pt x="9974" y="5705"/>
                    <a:pt x="10842" y="5539"/>
                  </a:cubicBezTo>
                  <a:cubicBezTo>
                    <a:pt x="11609" y="5439"/>
                    <a:pt x="12543" y="5472"/>
                    <a:pt x="13210" y="5005"/>
                  </a:cubicBezTo>
                  <a:cubicBezTo>
                    <a:pt x="13944" y="4505"/>
                    <a:pt x="13644" y="3437"/>
                    <a:pt x="13444" y="2503"/>
                  </a:cubicBezTo>
                  <a:cubicBezTo>
                    <a:pt x="13213" y="1513"/>
                    <a:pt x="13177" y="1"/>
                    <a:pt x="12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665050" y="3260275"/>
              <a:ext cx="244375" cy="269425"/>
            </a:xfrm>
            <a:custGeom>
              <a:avLst/>
              <a:gdLst/>
              <a:ahLst/>
              <a:cxnLst/>
              <a:rect l="l" t="t" r="r" b="b"/>
              <a:pathLst>
                <a:path w="9775" h="10777" extrusionOk="0">
                  <a:moveTo>
                    <a:pt x="4904" y="1"/>
                  </a:moveTo>
                  <a:cubicBezTo>
                    <a:pt x="4704" y="1"/>
                    <a:pt x="4637" y="234"/>
                    <a:pt x="4537" y="701"/>
                  </a:cubicBezTo>
                  <a:cubicBezTo>
                    <a:pt x="4370" y="1735"/>
                    <a:pt x="4070" y="2702"/>
                    <a:pt x="3603" y="3636"/>
                  </a:cubicBezTo>
                  <a:cubicBezTo>
                    <a:pt x="3036" y="4804"/>
                    <a:pt x="2302" y="5905"/>
                    <a:pt x="1435" y="6905"/>
                  </a:cubicBezTo>
                  <a:cubicBezTo>
                    <a:pt x="1035" y="7339"/>
                    <a:pt x="634" y="7773"/>
                    <a:pt x="301" y="8240"/>
                  </a:cubicBezTo>
                  <a:cubicBezTo>
                    <a:pt x="67" y="8640"/>
                    <a:pt x="0" y="9741"/>
                    <a:pt x="367" y="9974"/>
                  </a:cubicBezTo>
                  <a:cubicBezTo>
                    <a:pt x="1218" y="10542"/>
                    <a:pt x="2340" y="10777"/>
                    <a:pt x="3418" y="10777"/>
                  </a:cubicBezTo>
                  <a:cubicBezTo>
                    <a:pt x="4115" y="10777"/>
                    <a:pt x="4795" y="10678"/>
                    <a:pt x="5371" y="10508"/>
                  </a:cubicBezTo>
                  <a:cubicBezTo>
                    <a:pt x="6538" y="10241"/>
                    <a:pt x="7406" y="9240"/>
                    <a:pt x="7539" y="8073"/>
                  </a:cubicBezTo>
                  <a:cubicBezTo>
                    <a:pt x="7806" y="6705"/>
                    <a:pt x="7940" y="5838"/>
                    <a:pt x="8607" y="4804"/>
                  </a:cubicBezTo>
                  <a:cubicBezTo>
                    <a:pt x="8874" y="4437"/>
                    <a:pt x="9274" y="4137"/>
                    <a:pt x="9441" y="3703"/>
                  </a:cubicBezTo>
                  <a:cubicBezTo>
                    <a:pt x="9774" y="2936"/>
                    <a:pt x="9507" y="2102"/>
                    <a:pt x="9307" y="1335"/>
                  </a:cubicBezTo>
                  <a:cubicBezTo>
                    <a:pt x="9148" y="697"/>
                    <a:pt x="8988" y="29"/>
                    <a:pt x="8771" y="29"/>
                  </a:cubicBezTo>
                  <a:cubicBezTo>
                    <a:pt x="8761" y="29"/>
                    <a:pt x="8750" y="31"/>
                    <a:pt x="8740" y="34"/>
                  </a:cubicBezTo>
                  <a:lnTo>
                    <a:pt x="8740" y="434"/>
                  </a:lnTo>
                  <a:cubicBezTo>
                    <a:pt x="8473" y="734"/>
                    <a:pt x="7539" y="1035"/>
                    <a:pt x="6672" y="1068"/>
                  </a:cubicBezTo>
                  <a:cubicBezTo>
                    <a:pt x="6172" y="1068"/>
                    <a:pt x="4971" y="968"/>
                    <a:pt x="4971" y="568"/>
                  </a:cubicBezTo>
                  <a:lnTo>
                    <a:pt x="4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5454075" y="2040225"/>
              <a:ext cx="462850" cy="1257200"/>
            </a:xfrm>
            <a:custGeom>
              <a:avLst/>
              <a:gdLst/>
              <a:ahLst/>
              <a:cxnLst/>
              <a:rect l="l" t="t" r="r" b="b"/>
              <a:pathLst>
                <a:path w="18514" h="50288" extrusionOk="0">
                  <a:moveTo>
                    <a:pt x="300" y="1"/>
                  </a:moveTo>
                  <a:cubicBezTo>
                    <a:pt x="300" y="1"/>
                    <a:pt x="0" y="20816"/>
                    <a:pt x="33" y="23017"/>
                  </a:cubicBezTo>
                  <a:cubicBezTo>
                    <a:pt x="67" y="24952"/>
                    <a:pt x="434" y="44266"/>
                    <a:pt x="434" y="44266"/>
                  </a:cubicBezTo>
                  <a:cubicBezTo>
                    <a:pt x="738" y="45048"/>
                    <a:pt x="1865" y="45327"/>
                    <a:pt x="3044" y="45327"/>
                  </a:cubicBezTo>
                  <a:cubicBezTo>
                    <a:pt x="4581" y="45327"/>
                    <a:pt x="6205" y="44852"/>
                    <a:pt x="6205" y="44399"/>
                  </a:cubicBezTo>
                  <a:cubicBezTo>
                    <a:pt x="6205" y="44399"/>
                    <a:pt x="6872" y="30356"/>
                    <a:pt x="7038" y="28288"/>
                  </a:cubicBezTo>
                  <a:cubicBezTo>
                    <a:pt x="7139" y="26787"/>
                    <a:pt x="7172" y="25319"/>
                    <a:pt x="7139" y="23818"/>
                  </a:cubicBezTo>
                  <a:lnTo>
                    <a:pt x="8406" y="11076"/>
                  </a:lnTo>
                  <a:cubicBezTo>
                    <a:pt x="8406" y="11076"/>
                    <a:pt x="10074" y="24051"/>
                    <a:pt x="10574" y="28021"/>
                  </a:cubicBezTo>
                  <a:cubicBezTo>
                    <a:pt x="11141" y="32558"/>
                    <a:pt x="12409" y="49570"/>
                    <a:pt x="12409" y="49570"/>
                  </a:cubicBezTo>
                  <a:cubicBezTo>
                    <a:pt x="12627" y="49990"/>
                    <a:pt x="13849" y="50287"/>
                    <a:pt x="15120" y="50287"/>
                  </a:cubicBezTo>
                  <a:cubicBezTo>
                    <a:pt x="16571" y="50287"/>
                    <a:pt x="18086" y="49900"/>
                    <a:pt x="18247" y="48869"/>
                  </a:cubicBezTo>
                  <a:cubicBezTo>
                    <a:pt x="18247" y="48869"/>
                    <a:pt x="18513" y="36961"/>
                    <a:pt x="18413" y="32357"/>
                  </a:cubicBezTo>
                  <a:cubicBezTo>
                    <a:pt x="18380" y="30489"/>
                    <a:pt x="18213" y="28588"/>
                    <a:pt x="17980" y="26720"/>
                  </a:cubicBezTo>
                  <a:cubicBezTo>
                    <a:pt x="17980" y="26720"/>
                    <a:pt x="17246" y="3737"/>
                    <a:pt x="17146" y="234"/>
                  </a:cubicBezTo>
                  <a:lnTo>
                    <a:pt x="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5556650" y="2132800"/>
              <a:ext cx="107600" cy="479525"/>
            </a:xfrm>
            <a:custGeom>
              <a:avLst/>
              <a:gdLst/>
              <a:ahLst/>
              <a:cxnLst/>
              <a:rect l="l" t="t" r="r" b="b"/>
              <a:pathLst>
                <a:path w="4304" h="19181" extrusionOk="0">
                  <a:moveTo>
                    <a:pt x="0" y="1"/>
                  </a:moveTo>
                  <a:cubicBezTo>
                    <a:pt x="0" y="1"/>
                    <a:pt x="634" y="1835"/>
                    <a:pt x="3169" y="3336"/>
                  </a:cubicBezTo>
                  <a:lnTo>
                    <a:pt x="3002" y="19181"/>
                  </a:lnTo>
                  <a:lnTo>
                    <a:pt x="4303" y="7373"/>
                  </a:lnTo>
                  <a:lnTo>
                    <a:pt x="3903" y="2502"/>
                  </a:lnTo>
                  <a:cubicBezTo>
                    <a:pt x="2435" y="1935"/>
                    <a:pt x="1134" y="110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5454900" y="1388100"/>
              <a:ext cx="477025" cy="710825"/>
            </a:xfrm>
            <a:custGeom>
              <a:avLst/>
              <a:gdLst/>
              <a:ahLst/>
              <a:cxnLst/>
              <a:rect l="l" t="t" r="r" b="b"/>
              <a:pathLst>
                <a:path w="19081" h="28433" extrusionOk="0">
                  <a:moveTo>
                    <a:pt x="6272" y="1"/>
                  </a:moveTo>
                  <a:cubicBezTo>
                    <a:pt x="2669" y="201"/>
                    <a:pt x="901" y="1402"/>
                    <a:pt x="334" y="5871"/>
                  </a:cubicBezTo>
                  <a:cubicBezTo>
                    <a:pt x="0" y="8240"/>
                    <a:pt x="167" y="26219"/>
                    <a:pt x="167" y="26219"/>
                  </a:cubicBezTo>
                  <a:cubicBezTo>
                    <a:pt x="2394" y="27838"/>
                    <a:pt x="5922" y="28432"/>
                    <a:pt x="9231" y="28432"/>
                  </a:cubicBezTo>
                  <a:cubicBezTo>
                    <a:pt x="12811" y="28432"/>
                    <a:pt x="16135" y="27736"/>
                    <a:pt x="17280" y="26887"/>
                  </a:cubicBezTo>
                  <a:cubicBezTo>
                    <a:pt x="17280" y="26887"/>
                    <a:pt x="17146" y="20949"/>
                    <a:pt x="17079" y="16145"/>
                  </a:cubicBezTo>
                  <a:cubicBezTo>
                    <a:pt x="17980" y="8740"/>
                    <a:pt x="19081" y="4804"/>
                    <a:pt x="17847" y="3003"/>
                  </a:cubicBezTo>
                  <a:cubicBezTo>
                    <a:pt x="17313" y="2302"/>
                    <a:pt x="16579" y="1735"/>
                    <a:pt x="15745" y="1402"/>
                  </a:cubicBezTo>
                  <a:cubicBezTo>
                    <a:pt x="14077" y="801"/>
                    <a:pt x="12009" y="267"/>
                    <a:pt x="11375" y="101"/>
                  </a:cubicBezTo>
                  <a:lnTo>
                    <a:pt x="6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8"/>
            <p:cNvSpPr/>
            <p:nvPr/>
          </p:nvSpPr>
          <p:spPr>
            <a:xfrm>
              <a:off x="5524950" y="1516900"/>
              <a:ext cx="105100" cy="424550"/>
            </a:xfrm>
            <a:custGeom>
              <a:avLst/>
              <a:gdLst/>
              <a:ahLst/>
              <a:cxnLst/>
              <a:rect l="l" t="t" r="r" b="b"/>
              <a:pathLst>
                <a:path w="4204" h="16982" extrusionOk="0">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5559975" y="1453025"/>
              <a:ext cx="98425" cy="76025"/>
            </a:xfrm>
            <a:custGeom>
              <a:avLst/>
              <a:gdLst/>
              <a:ahLst/>
              <a:cxnLst/>
              <a:rect l="l" t="t" r="r" b="b"/>
              <a:pathLst>
                <a:path w="3937" h="3041" extrusionOk="0">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5580825" y="1461500"/>
              <a:ext cx="77575" cy="67550"/>
            </a:xfrm>
            <a:custGeom>
              <a:avLst/>
              <a:gdLst/>
              <a:ahLst/>
              <a:cxnLst/>
              <a:rect l="l" t="t" r="r" b="b"/>
              <a:pathLst>
                <a:path w="3103" h="2702" extrusionOk="0">
                  <a:moveTo>
                    <a:pt x="1501" y="100"/>
                  </a:moveTo>
                  <a:cubicBezTo>
                    <a:pt x="1835" y="200"/>
                    <a:pt x="2102" y="901"/>
                    <a:pt x="1835" y="1334"/>
                  </a:cubicBezTo>
                  <a:cubicBezTo>
                    <a:pt x="1702" y="1568"/>
                    <a:pt x="1468" y="1768"/>
                    <a:pt x="1201" y="1868"/>
                  </a:cubicBezTo>
                  <a:cubicBezTo>
                    <a:pt x="734" y="2001"/>
                    <a:pt x="134" y="1968"/>
                    <a:pt x="0" y="2435"/>
                  </a:cubicBezTo>
                  <a:cubicBezTo>
                    <a:pt x="166" y="2396"/>
                    <a:pt x="331" y="2377"/>
                    <a:pt x="494" y="2377"/>
                  </a:cubicBezTo>
                  <a:cubicBezTo>
                    <a:pt x="890" y="2377"/>
                    <a:pt x="1271" y="2489"/>
                    <a:pt x="1602" y="2702"/>
                  </a:cubicBezTo>
                  <a:cubicBezTo>
                    <a:pt x="1602" y="2702"/>
                    <a:pt x="3103" y="2035"/>
                    <a:pt x="3103" y="934"/>
                  </a:cubicBezTo>
                  <a:cubicBezTo>
                    <a:pt x="3103" y="0"/>
                    <a:pt x="2235" y="167"/>
                    <a:pt x="1501" y="1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5467400" y="993625"/>
              <a:ext cx="245200" cy="241925"/>
            </a:xfrm>
            <a:custGeom>
              <a:avLst/>
              <a:gdLst/>
              <a:ahLst/>
              <a:cxnLst/>
              <a:rect l="l" t="t" r="r" b="b"/>
              <a:pathLst>
                <a:path w="9808" h="9677" extrusionOk="0">
                  <a:moveTo>
                    <a:pt x="4916" y="0"/>
                  </a:moveTo>
                  <a:cubicBezTo>
                    <a:pt x="2302" y="0"/>
                    <a:pt x="133" y="2110"/>
                    <a:pt x="68" y="4738"/>
                  </a:cubicBezTo>
                  <a:cubicBezTo>
                    <a:pt x="1" y="7407"/>
                    <a:pt x="2136" y="9609"/>
                    <a:pt x="4804" y="9675"/>
                  </a:cubicBezTo>
                  <a:cubicBezTo>
                    <a:pt x="4846" y="9676"/>
                    <a:pt x="4887" y="9677"/>
                    <a:pt x="4928" y="9677"/>
                  </a:cubicBezTo>
                  <a:cubicBezTo>
                    <a:pt x="7540" y="9677"/>
                    <a:pt x="9675" y="7599"/>
                    <a:pt x="9741" y="4972"/>
                  </a:cubicBezTo>
                  <a:cubicBezTo>
                    <a:pt x="9808" y="2303"/>
                    <a:pt x="7706" y="68"/>
                    <a:pt x="5038" y="2"/>
                  </a:cubicBezTo>
                  <a:cubicBezTo>
                    <a:pt x="4997" y="1"/>
                    <a:pt x="4957" y="0"/>
                    <a:pt x="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742600" y="1205475"/>
              <a:ext cx="54225" cy="125950"/>
            </a:xfrm>
            <a:custGeom>
              <a:avLst/>
              <a:gdLst/>
              <a:ahLst/>
              <a:cxnLst/>
              <a:rect l="l" t="t" r="r" b="b"/>
              <a:pathLst>
                <a:path w="2169" h="5038" extrusionOk="0">
                  <a:moveTo>
                    <a:pt x="2169" y="0"/>
                  </a:moveTo>
                  <a:lnTo>
                    <a:pt x="101" y="2435"/>
                  </a:lnTo>
                  <a:lnTo>
                    <a:pt x="1" y="5037"/>
                  </a:lnTo>
                  <a:cubicBezTo>
                    <a:pt x="401" y="4904"/>
                    <a:pt x="768" y="4637"/>
                    <a:pt x="968" y="4270"/>
                  </a:cubicBezTo>
                  <a:cubicBezTo>
                    <a:pt x="1302" y="3670"/>
                    <a:pt x="2169" y="1"/>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5760125" y="1073400"/>
              <a:ext cx="68400" cy="135425"/>
            </a:xfrm>
            <a:custGeom>
              <a:avLst/>
              <a:gdLst/>
              <a:ahLst/>
              <a:cxnLst/>
              <a:rect l="l" t="t" r="r" b="b"/>
              <a:pathLst>
                <a:path w="2736" h="5417" extrusionOk="0">
                  <a:moveTo>
                    <a:pt x="839" y="0"/>
                  </a:moveTo>
                  <a:cubicBezTo>
                    <a:pt x="770" y="0"/>
                    <a:pt x="702" y="4"/>
                    <a:pt x="634" y="13"/>
                  </a:cubicBezTo>
                  <a:lnTo>
                    <a:pt x="0" y="5417"/>
                  </a:lnTo>
                  <a:lnTo>
                    <a:pt x="1468" y="5283"/>
                  </a:lnTo>
                  <a:cubicBezTo>
                    <a:pt x="2335" y="3282"/>
                    <a:pt x="2735" y="1247"/>
                    <a:pt x="2102" y="547"/>
                  </a:cubicBezTo>
                  <a:cubicBezTo>
                    <a:pt x="1781" y="197"/>
                    <a:pt x="1309" y="0"/>
                    <a:pt x="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5482425" y="1013175"/>
              <a:ext cx="361950" cy="452250"/>
            </a:xfrm>
            <a:custGeom>
              <a:avLst/>
              <a:gdLst/>
              <a:ahLst/>
              <a:cxnLst/>
              <a:rect l="l" t="t" r="r" b="b"/>
              <a:pathLst>
                <a:path w="14478" h="18090" extrusionOk="0">
                  <a:moveTo>
                    <a:pt x="5060" y="0"/>
                  </a:moveTo>
                  <a:cubicBezTo>
                    <a:pt x="2898" y="0"/>
                    <a:pt x="862" y="1036"/>
                    <a:pt x="501" y="3723"/>
                  </a:cubicBezTo>
                  <a:cubicBezTo>
                    <a:pt x="0" y="7325"/>
                    <a:pt x="134" y="9527"/>
                    <a:pt x="634" y="11528"/>
                  </a:cubicBezTo>
                  <a:cubicBezTo>
                    <a:pt x="968" y="12829"/>
                    <a:pt x="1668" y="13763"/>
                    <a:pt x="2869" y="13997"/>
                  </a:cubicBezTo>
                  <a:cubicBezTo>
                    <a:pt x="3138" y="14009"/>
                    <a:pt x="3406" y="14017"/>
                    <a:pt x="3673" y="14017"/>
                  </a:cubicBezTo>
                  <a:cubicBezTo>
                    <a:pt x="4136" y="14017"/>
                    <a:pt x="4593" y="13994"/>
                    <a:pt x="5037" y="13930"/>
                  </a:cubicBezTo>
                  <a:lnTo>
                    <a:pt x="5037" y="13930"/>
                  </a:lnTo>
                  <a:lnTo>
                    <a:pt x="5004" y="15798"/>
                  </a:lnTo>
                  <a:cubicBezTo>
                    <a:pt x="3936" y="16966"/>
                    <a:pt x="3970" y="17733"/>
                    <a:pt x="5037" y="17966"/>
                  </a:cubicBezTo>
                  <a:cubicBezTo>
                    <a:pt x="5410" y="18041"/>
                    <a:pt x="5889" y="18089"/>
                    <a:pt x="6411" y="18089"/>
                  </a:cubicBezTo>
                  <a:cubicBezTo>
                    <a:pt x="7761" y="18089"/>
                    <a:pt x="9399" y="17766"/>
                    <a:pt x="10241" y="16732"/>
                  </a:cubicBezTo>
                  <a:lnTo>
                    <a:pt x="10508" y="10161"/>
                  </a:lnTo>
                  <a:cubicBezTo>
                    <a:pt x="10508" y="10161"/>
                    <a:pt x="10663" y="10849"/>
                    <a:pt x="11608" y="10849"/>
                  </a:cubicBezTo>
                  <a:cubicBezTo>
                    <a:pt x="11821" y="10849"/>
                    <a:pt x="12075" y="10814"/>
                    <a:pt x="12376" y="10728"/>
                  </a:cubicBezTo>
                  <a:cubicBezTo>
                    <a:pt x="13310" y="10461"/>
                    <a:pt x="14477" y="8793"/>
                    <a:pt x="13910" y="7492"/>
                  </a:cubicBezTo>
                  <a:cubicBezTo>
                    <a:pt x="13632" y="6871"/>
                    <a:pt x="13202" y="6666"/>
                    <a:pt x="12793" y="6666"/>
                  </a:cubicBezTo>
                  <a:cubicBezTo>
                    <a:pt x="12366" y="6666"/>
                    <a:pt x="11962" y="6888"/>
                    <a:pt x="11775" y="7092"/>
                  </a:cubicBezTo>
                  <a:cubicBezTo>
                    <a:pt x="11461" y="7406"/>
                    <a:pt x="11073" y="7867"/>
                    <a:pt x="10801" y="7867"/>
                  </a:cubicBezTo>
                  <a:cubicBezTo>
                    <a:pt x="10755" y="7867"/>
                    <a:pt x="10713" y="7854"/>
                    <a:pt x="10675" y="7826"/>
                  </a:cubicBezTo>
                  <a:cubicBezTo>
                    <a:pt x="10675" y="7826"/>
                    <a:pt x="11842" y="2989"/>
                    <a:pt x="9073" y="1188"/>
                  </a:cubicBezTo>
                  <a:cubicBezTo>
                    <a:pt x="7982" y="456"/>
                    <a:pt x="6494" y="0"/>
                    <a:pt x="5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5452400" y="948875"/>
              <a:ext cx="336925" cy="272475"/>
            </a:xfrm>
            <a:custGeom>
              <a:avLst/>
              <a:gdLst/>
              <a:ahLst/>
              <a:cxnLst/>
              <a:rect l="l" t="t" r="r" b="b"/>
              <a:pathLst>
                <a:path w="13477" h="10899" extrusionOk="0">
                  <a:moveTo>
                    <a:pt x="2101" y="1"/>
                  </a:moveTo>
                  <a:cubicBezTo>
                    <a:pt x="1920" y="1"/>
                    <a:pt x="1748" y="53"/>
                    <a:pt x="1602" y="157"/>
                  </a:cubicBezTo>
                  <a:cubicBezTo>
                    <a:pt x="1435" y="357"/>
                    <a:pt x="1401" y="591"/>
                    <a:pt x="1435" y="791"/>
                  </a:cubicBezTo>
                  <a:cubicBezTo>
                    <a:pt x="1501" y="1325"/>
                    <a:pt x="1735" y="1792"/>
                    <a:pt x="2069" y="2192"/>
                  </a:cubicBezTo>
                  <a:cubicBezTo>
                    <a:pt x="1856" y="2168"/>
                    <a:pt x="1644" y="2145"/>
                    <a:pt x="1432" y="2145"/>
                  </a:cubicBezTo>
                  <a:cubicBezTo>
                    <a:pt x="1344" y="2145"/>
                    <a:pt x="1256" y="2149"/>
                    <a:pt x="1168" y="2159"/>
                  </a:cubicBezTo>
                  <a:cubicBezTo>
                    <a:pt x="834" y="2159"/>
                    <a:pt x="534" y="2325"/>
                    <a:pt x="334" y="2559"/>
                  </a:cubicBezTo>
                  <a:cubicBezTo>
                    <a:pt x="34" y="2892"/>
                    <a:pt x="0" y="3359"/>
                    <a:pt x="167" y="3760"/>
                  </a:cubicBezTo>
                  <a:cubicBezTo>
                    <a:pt x="367" y="4160"/>
                    <a:pt x="668" y="4494"/>
                    <a:pt x="1068" y="4694"/>
                  </a:cubicBezTo>
                  <a:cubicBezTo>
                    <a:pt x="1598" y="5007"/>
                    <a:pt x="2197" y="5163"/>
                    <a:pt x="2804" y="5163"/>
                  </a:cubicBezTo>
                  <a:cubicBezTo>
                    <a:pt x="3037" y="5163"/>
                    <a:pt x="3271" y="5140"/>
                    <a:pt x="3503" y="5094"/>
                  </a:cubicBezTo>
                  <a:cubicBezTo>
                    <a:pt x="3703" y="5528"/>
                    <a:pt x="4070" y="5861"/>
                    <a:pt x="4537" y="6028"/>
                  </a:cubicBezTo>
                  <a:cubicBezTo>
                    <a:pt x="5228" y="6324"/>
                    <a:pt x="5968" y="6474"/>
                    <a:pt x="6704" y="6474"/>
                  </a:cubicBezTo>
                  <a:cubicBezTo>
                    <a:pt x="7461" y="6474"/>
                    <a:pt x="8214" y="6316"/>
                    <a:pt x="8907" y="5995"/>
                  </a:cubicBezTo>
                  <a:cubicBezTo>
                    <a:pt x="9074" y="6195"/>
                    <a:pt x="9240" y="6428"/>
                    <a:pt x="9407" y="6628"/>
                  </a:cubicBezTo>
                  <a:cubicBezTo>
                    <a:pt x="9607" y="6829"/>
                    <a:pt x="9841" y="6995"/>
                    <a:pt x="10108" y="7162"/>
                  </a:cubicBezTo>
                  <a:cubicBezTo>
                    <a:pt x="10208" y="7229"/>
                    <a:pt x="10341" y="7262"/>
                    <a:pt x="10475" y="7329"/>
                  </a:cubicBezTo>
                  <a:cubicBezTo>
                    <a:pt x="10608" y="7362"/>
                    <a:pt x="10741" y="7429"/>
                    <a:pt x="10875" y="7462"/>
                  </a:cubicBezTo>
                  <a:cubicBezTo>
                    <a:pt x="11042" y="7596"/>
                    <a:pt x="11008" y="7896"/>
                    <a:pt x="11042" y="8096"/>
                  </a:cubicBezTo>
                  <a:cubicBezTo>
                    <a:pt x="11142" y="8630"/>
                    <a:pt x="11208" y="9164"/>
                    <a:pt x="11308" y="9697"/>
                  </a:cubicBezTo>
                  <a:cubicBezTo>
                    <a:pt x="11342" y="10064"/>
                    <a:pt x="11442" y="10431"/>
                    <a:pt x="11642" y="10765"/>
                  </a:cubicBezTo>
                  <a:cubicBezTo>
                    <a:pt x="11709" y="10831"/>
                    <a:pt x="11775" y="10898"/>
                    <a:pt x="11842" y="10898"/>
                  </a:cubicBezTo>
                  <a:cubicBezTo>
                    <a:pt x="12009" y="10898"/>
                    <a:pt x="12576" y="9964"/>
                    <a:pt x="12976" y="9664"/>
                  </a:cubicBezTo>
                  <a:cubicBezTo>
                    <a:pt x="13477" y="9197"/>
                    <a:pt x="12943" y="4961"/>
                    <a:pt x="12943" y="4961"/>
                  </a:cubicBezTo>
                  <a:cubicBezTo>
                    <a:pt x="13310" y="4227"/>
                    <a:pt x="13210" y="3326"/>
                    <a:pt x="12643" y="2692"/>
                  </a:cubicBezTo>
                  <a:cubicBezTo>
                    <a:pt x="11654" y="1544"/>
                    <a:pt x="10361" y="1189"/>
                    <a:pt x="8909" y="1189"/>
                  </a:cubicBezTo>
                  <a:cubicBezTo>
                    <a:pt x="8842" y="1189"/>
                    <a:pt x="8774" y="1190"/>
                    <a:pt x="8707" y="1191"/>
                  </a:cubicBezTo>
                  <a:cubicBezTo>
                    <a:pt x="8140" y="1191"/>
                    <a:pt x="7572" y="1258"/>
                    <a:pt x="7005" y="1258"/>
                  </a:cubicBezTo>
                  <a:cubicBezTo>
                    <a:pt x="6338" y="1258"/>
                    <a:pt x="5638" y="1124"/>
                    <a:pt x="5004" y="924"/>
                  </a:cubicBezTo>
                  <a:cubicBezTo>
                    <a:pt x="4137" y="657"/>
                    <a:pt x="3303" y="257"/>
                    <a:pt x="2435" y="57"/>
                  </a:cubicBezTo>
                  <a:cubicBezTo>
                    <a:pt x="2323" y="20"/>
                    <a:pt x="2210" y="1"/>
                    <a:pt x="2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5769300" y="1043925"/>
              <a:ext cx="51725" cy="37325"/>
            </a:xfrm>
            <a:custGeom>
              <a:avLst/>
              <a:gdLst/>
              <a:ahLst/>
              <a:cxnLst/>
              <a:rect l="l" t="t" r="r" b="b"/>
              <a:pathLst>
                <a:path w="2069" h="1493" extrusionOk="0">
                  <a:moveTo>
                    <a:pt x="1158" y="0"/>
                  </a:moveTo>
                  <a:cubicBezTo>
                    <a:pt x="1024" y="0"/>
                    <a:pt x="891" y="29"/>
                    <a:pt x="767" y="91"/>
                  </a:cubicBezTo>
                  <a:lnTo>
                    <a:pt x="734" y="91"/>
                  </a:lnTo>
                  <a:cubicBezTo>
                    <a:pt x="200" y="358"/>
                    <a:pt x="0" y="992"/>
                    <a:pt x="234" y="1492"/>
                  </a:cubicBezTo>
                  <a:lnTo>
                    <a:pt x="2068" y="591"/>
                  </a:lnTo>
                  <a:cubicBezTo>
                    <a:pt x="1897" y="224"/>
                    <a:pt x="1527"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5608350" y="1305550"/>
              <a:ext cx="123450" cy="73400"/>
            </a:xfrm>
            <a:custGeom>
              <a:avLst/>
              <a:gdLst/>
              <a:ahLst/>
              <a:cxnLst/>
              <a:rect l="l" t="t" r="r" b="b"/>
              <a:pathLst>
                <a:path w="4938" h="2936" extrusionOk="0">
                  <a:moveTo>
                    <a:pt x="4937" y="0"/>
                  </a:moveTo>
                  <a:cubicBezTo>
                    <a:pt x="4637" y="567"/>
                    <a:pt x="4170" y="1001"/>
                    <a:pt x="3636" y="1268"/>
                  </a:cubicBezTo>
                  <a:cubicBezTo>
                    <a:pt x="2669" y="1735"/>
                    <a:pt x="0" y="2202"/>
                    <a:pt x="0" y="2202"/>
                  </a:cubicBezTo>
                  <a:lnTo>
                    <a:pt x="0" y="2936"/>
                  </a:lnTo>
                  <a:cubicBezTo>
                    <a:pt x="0" y="2936"/>
                    <a:pt x="3469" y="2335"/>
                    <a:pt x="4170" y="1501"/>
                  </a:cubicBezTo>
                  <a:cubicBezTo>
                    <a:pt x="4503" y="1068"/>
                    <a:pt x="4770" y="567"/>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630025" y="1177950"/>
              <a:ext cx="28375" cy="26800"/>
            </a:xfrm>
            <a:custGeom>
              <a:avLst/>
              <a:gdLst/>
              <a:ahLst/>
              <a:cxnLst/>
              <a:rect l="l" t="t" r="r" b="b"/>
              <a:pathLst>
                <a:path w="1135" h="1072" extrusionOk="0">
                  <a:moveTo>
                    <a:pt x="534" y="1"/>
                  </a:moveTo>
                  <a:cubicBezTo>
                    <a:pt x="234" y="34"/>
                    <a:pt x="0" y="301"/>
                    <a:pt x="34" y="601"/>
                  </a:cubicBezTo>
                  <a:cubicBezTo>
                    <a:pt x="65" y="851"/>
                    <a:pt x="301" y="1071"/>
                    <a:pt x="550" y="1071"/>
                  </a:cubicBezTo>
                  <a:cubicBezTo>
                    <a:pt x="567" y="1071"/>
                    <a:pt x="584" y="1070"/>
                    <a:pt x="601" y="1068"/>
                  </a:cubicBezTo>
                  <a:cubicBezTo>
                    <a:pt x="901" y="1035"/>
                    <a:pt x="1135" y="801"/>
                    <a:pt x="1101" y="501"/>
                  </a:cubicBezTo>
                  <a:cubicBezTo>
                    <a:pt x="1068" y="201"/>
                    <a:pt x="834"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5640025" y="1132800"/>
              <a:ext cx="32550" cy="24325"/>
            </a:xfrm>
            <a:custGeom>
              <a:avLst/>
              <a:gdLst/>
              <a:ahLst/>
              <a:cxnLst/>
              <a:rect l="l" t="t" r="r" b="b"/>
              <a:pathLst>
                <a:path w="1302" h="973" extrusionOk="0">
                  <a:moveTo>
                    <a:pt x="555" y="0"/>
                  </a:moveTo>
                  <a:cubicBezTo>
                    <a:pt x="323" y="0"/>
                    <a:pt x="95" y="136"/>
                    <a:pt x="1" y="372"/>
                  </a:cubicBezTo>
                  <a:lnTo>
                    <a:pt x="1" y="406"/>
                  </a:lnTo>
                  <a:lnTo>
                    <a:pt x="1168" y="973"/>
                  </a:lnTo>
                  <a:cubicBezTo>
                    <a:pt x="1302" y="639"/>
                    <a:pt x="1168" y="239"/>
                    <a:pt x="835" y="72"/>
                  </a:cubicBezTo>
                  <a:cubicBezTo>
                    <a:pt x="747" y="23"/>
                    <a:pt x="651"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5499925" y="1133950"/>
              <a:ext cx="33400" cy="21500"/>
            </a:xfrm>
            <a:custGeom>
              <a:avLst/>
              <a:gdLst/>
              <a:ahLst/>
              <a:cxnLst/>
              <a:rect l="l" t="t" r="r" b="b"/>
              <a:pathLst>
                <a:path w="1336" h="860" extrusionOk="0">
                  <a:moveTo>
                    <a:pt x="742" y="0"/>
                  </a:moveTo>
                  <a:cubicBezTo>
                    <a:pt x="685" y="0"/>
                    <a:pt x="626" y="8"/>
                    <a:pt x="568" y="26"/>
                  </a:cubicBezTo>
                  <a:lnTo>
                    <a:pt x="534" y="26"/>
                  </a:lnTo>
                  <a:cubicBezTo>
                    <a:pt x="168" y="159"/>
                    <a:pt x="1" y="526"/>
                    <a:pt x="101" y="860"/>
                  </a:cubicBezTo>
                  <a:lnTo>
                    <a:pt x="1335" y="460"/>
                  </a:lnTo>
                  <a:cubicBezTo>
                    <a:pt x="1253" y="185"/>
                    <a:pt x="1011" y="0"/>
                    <a:pt x="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8"/>
            <p:cNvSpPr/>
            <p:nvPr/>
          </p:nvSpPr>
          <p:spPr>
            <a:xfrm>
              <a:off x="5516600" y="1176200"/>
              <a:ext cx="27550" cy="26800"/>
            </a:xfrm>
            <a:custGeom>
              <a:avLst/>
              <a:gdLst/>
              <a:ahLst/>
              <a:cxnLst/>
              <a:rect l="l" t="t" r="r" b="b"/>
              <a:pathLst>
                <a:path w="1102" h="1072" extrusionOk="0">
                  <a:moveTo>
                    <a:pt x="544" y="1"/>
                  </a:moveTo>
                  <a:cubicBezTo>
                    <a:pt x="268" y="1"/>
                    <a:pt x="34" y="223"/>
                    <a:pt x="34" y="504"/>
                  </a:cubicBezTo>
                  <a:cubicBezTo>
                    <a:pt x="1" y="804"/>
                    <a:pt x="234" y="1071"/>
                    <a:pt x="535" y="1071"/>
                  </a:cubicBezTo>
                  <a:cubicBezTo>
                    <a:pt x="801" y="1071"/>
                    <a:pt x="1068" y="871"/>
                    <a:pt x="1068" y="571"/>
                  </a:cubicBezTo>
                  <a:cubicBezTo>
                    <a:pt x="1102" y="271"/>
                    <a:pt x="868" y="37"/>
                    <a:pt x="601" y="4"/>
                  </a:cubicBezTo>
                  <a:cubicBezTo>
                    <a:pt x="582" y="2"/>
                    <a:pt x="563"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5542450" y="1181300"/>
              <a:ext cx="46725" cy="80075"/>
            </a:xfrm>
            <a:custGeom>
              <a:avLst/>
              <a:gdLst/>
              <a:ahLst/>
              <a:cxnLst/>
              <a:rect l="l" t="t" r="r" b="b"/>
              <a:pathLst>
                <a:path w="1869" h="3203" extrusionOk="0">
                  <a:moveTo>
                    <a:pt x="1869" y="0"/>
                  </a:moveTo>
                  <a:lnTo>
                    <a:pt x="1" y="2635"/>
                  </a:lnTo>
                  <a:lnTo>
                    <a:pt x="1669" y="3202"/>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582500" y="1274700"/>
              <a:ext cx="55900" cy="35725"/>
            </a:xfrm>
            <a:custGeom>
              <a:avLst/>
              <a:gdLst/>
              <a:ahLst/>
              <a:cxnLst/>
              <a:rect l="l" t="t" r="r" b="b"/>
              <a:pathLst>
                <a:path w="2236" h="1429" extrusionOk="0">
                  <a:moveTo>
                    <a:pt x="2068" y="0"/>
                  </a:moveTo>
                  <a:lnTo>
                    <a:pt x="0" y="567"/>
                  </a:lnTo>
                  <a:cubicBezTo>
                    <a:pt x="86" y="1084"/>
                    <a:pt x="519" y="1428"/>
                    <a:pt x="1021" y="1428"/>
                  </a:cubicBezTo>
                  <a:cubicBezTo>
                    <a:pt x="1102" y="1428"/>
                    <a:pt x="1185" y="1419"/>
                    <a:pt x="1268" y="1401"/>
                  </a:cubicBezTo>
                  <a:cubicBezTo>
                    <a:pt x="1268" y="1401"/>
                    <a:pt x="1268" y="1401"/>
                    <a:pt x="1301" y="1368"/>
                  </a:cubicBezTo>
                  <a:cubicBezTo>
                    <a:pt x="1868" y="1201"/>
                    <a:pt x="2235" y="60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5608350" y="1353900"/>
              <a:ext cx="164300" cy="169325"/>
            </a:xfrm>
            <a:custGeom>
              <a:avLst/>
              <a:gdLst/>
              <a:ahLst/>
              <a:cxnLst/>
              <a:rect l="l" t="t" r="r" b="b"/>
              <a:pathLst>
                <a:path w="6572" h="6773" extrusionOk="0">
                  <a:moveTo>
                    <a:pt x="5337" y="1"/>
                  </a:moveTo>
                  <a:lnTo>
                    <a:pt x="5304" y="935"/>
                  </a:lnTo>
                  <a:cubicBezTo>
                    <a:pt x="4970" y="2636"/>
                    <a:pt x="1468" y="4004"/>
                    <a:pt x="0" y="4304"/>
                  </a:cubicBezTo>
                  <a:cubicBezTo>
                    <a:pt x="367" y="4504"/>
                    <a:pt x="701" y="4804"/>
                    <a:pt x="901" y="5171"/>
                  </a:cubicBezTo>
                  <a:cubicBezTo>
                    <a:pt x="1201" y="5672"/>
                    <a:pt x="1401" y="6205"/>
                    <a:pt x="1468" y="6772"/>
                  </a:cubicBezTo>
                  <a:cubicBezTo>
                    <a:pt x="4036" y="6172"/>
                    <a:pt x="6572" y="3970"/>
                    <a:pt x="6471" y="1535"/>
                  </a:cubicBezTo>
                  <a:cubicBezTo>
                    <a:pt x="6171" y="635"/>
                    <a:pt x="5904"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5689225" y="1384775"/>
              <a:ext cx="238525" cy="1093925"/>
            </a:xfrm>
            <a:custGeom>
              <a:avLst/>
              <a:gdLst/>
              <a:ahLst/>
              <a:cxnLst/>
              <a:rect l="l" t="t" r="r" b="b"/>
              <a:pathLst>
                <a:path w="9541" h="43757" extrusionOk="0">
                  <a:moveTo>
                    <a:pt x="2036" y="0"/>
                  </a:moveTo>
                  <a:cubicBezTo>
                    <a:pt x="2036" y="0"/>
                    <a:pt x="968" y="5471"/>
                    <a:pt x="501" y="9173"/>
                  </a:cubicBezTo>
                  <a:cubicBezTo>
                    <a:pt x="1" y="12876"/>
                    <a:pt x="101" y="23317"/>
                    <a:pt x="368" y="29955"/>
                  </a:cubicBezTo>
                  <a:cubicBezTo>
                    <a:pt x="535" y="34758"/>
                    <a:pt x="1268" y="43698"/>
                    <a:pt x="1268" y="43698"/>
                  </a:cubicBezTo>
                  <a:cubicBezTo>
                    <a:pt x="1268" y="43698"/>
                    <a:pt x="1569" y="43756"/>
                    <a:pt x="2227" y="43756"/>
                  </a:cubicBezTo>
                  <a:cubicBezTo>
                    <a:pt x="2886" y="43756"/>
                    <a:pt x="3904" y="43698"/>
                    <a:pt x="5338" y="43465"/>
                  </a:cubicBezTo>
                  <a:cubicBezTo>
                    <a:pt x="6806" y="43264"/>
                    <a:pt x="8240" y="42764"/>
                    <a:pt x="9541" y="42030"/>
                  </a:cubicBezTo>
                  <a:cubicBezTo>
                    <a:pt x="9541" y="42030"/>
                    <a:pt x="9074" y="28454"/>
                    <a:pt x="8740" y="23717"/>
                  </a:cubicBezTo>
                  <a:cubicBezTo>
                    <a:pt x="8440" y="19347"/>
                    <a:pt x="8440" y="16946"/>
                    <a:pt x="8440" y="16946"/>
                  </a:cubicBezTo>
                  <a:lnTo>
                    <a:pt x="9474" y="6972"/>
                  </a:lnTo>
                  <a:cubicBezTo>
                    <a:pt x="9474" y="6972"/>
                    <a:pt x="9408" y="734"/>
                    <a:pt x="7440" y="434"/>
                  </a:cubicBezTo>
                  <a:cubicBezTo>
                    <a:pt x="5438" y="134"/>
                    <a:pt x="2036" y="0"/>
                    <a:pt x="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5758450" y="1382275"/>
              <a:ext cx="35050" cy="226850"/>
            </a:xfrm>
            <a:custGeom>
              <a:avLst/>
              <a:gdLst/>
              <a:ahLst/>
              <a:cxnLst/>
              <a:rect l="l" t="t" r="r" b="b"/>
              <a:pathLst>
                <a:path w="1402" h="9074" extrusionOk="0">
                  <a:moveTo>
                    <a:pt x="101" y="0"/>
                  </a:moveTo>
                  <a:lnTo>
                    <a:pt x="0" y="434"/>
                  </a:lnTo>
                  <a:cubicBezTo>
                    <a:pt x="768" y="601"/>
                    <a:pt x="868" y="6205"/>
                    <a:pt x="768" y="7672"/>
                  </a:cubicBezTo>
                  <a:cubicBezTo>
                    <a:pt x="734" y="8306"/>
                    <a:pt x="701" y="8806"/>
                    <a:pt x="734" y="9073"/>
                  </a:cubicBezTo>
                  <a:lnTo>
                    <a:pt x="1168" y="9040"/>
                  </a:lnTo>
                  <a:cubicBezTo>
                    <a:pt x="1168" y="8806"/>
                    <a:pt x="1168" y="8339"/>
                    <a:pt x="1201" y="7706"/>
                  </a:cubicBezTo>
                  <a:cubicBezTo>
                    <a:pt x="1401" y="4637"/>
                    <a:pt x="1135" y="23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5855175" y="2061075"/>
              <a:ext cx="197675" cy="286775"/>
            </a:xfrm>
            <a:custGeom>
              <a:avLst/>
              <a:gdLst/>
              <a:ahLst/>
              <a:cxnLst/>
              <a:rect l="l" t="t" r="r" b="b"/>
              <a:pathLst>
                <a:path w="7907" h="11471" extrusionOk="0">
                  <a:moveTo>
                    <a:pt x="3237" y="1"/>
                  </a:moveTo>
                  <a:cubicBezTo>
                    <a:pt x="3237" y="768"/>
                    <a:pt x="3170" y="1535"/>
                    <a:pt x="2970" y="2269"/>
                  </a:cubicBezTo>
                  <a:cubicBezTo>
                    <a:pt x="2836" y="2736"/>
                    <a:pt x="2569" y="3170"/>
                    <a:pt x="2236" y="3503"/>
                  </a:cubicBezTo>
                  <a:cubicBezTo>
                    <a:pt x="1435" y="4304"/>
                    <a:pt x="1402" y="4971"/>
                    <a:pt x="868" y="5905"/>
                  </a:cubicBezTo>
                  <a:cubicBezTo>
                    <a:pt x="435" y="6606"/>
                    <a:pt x="1" y="6839"/>
                    <a:pt x="134" y="7039"/>
                  </a:cubicBezTo>
                  <a:cubicBezTo>
                    <a:pt x="307" y="7250"/>
                    <a:pt x="567" y="7362"/>
                    <a:pt x="834" y="7362"/>
                  </a:cubicBezTo>
                  <a:cubicBezTo>
                    <a:pt x="1031" y="7362"/>
                    <a:pt x="1232" y="7300"/>
                    <a:pt x="1402" y="7173"/>
                  </a:cubicBezTo>
                  <a:cubicBezTo>
                    <a:pt x="1769" y="6939"/>
                    <a:pt x="2102" y="6639"/>
                    <a:pt x="2403" y="6272"/>
                  </a:cubicBezTo>
                  <a:lnTo>
                    <a:pt x="2403" y="6272"/>
                  </a:lnTo>
                  <a:cubicBezTo>
                    <a:pt x="2236" y="7173"/>
                    <a:pt x="1936" y="8040"/>
                    <a:pt x="1535" y="8841"/>
                  </a:cubicBezTo>
                  <a:cubicBezTo>
                    <a:pt x="771" y="10423"/>
                    <a:pt x="1079" y="11470"/>
                    <a:pt x="2677" y="11470"/>
                  </a:cubicBezTo>
                  <a:cubicBezTo>
                    <a:pt x="3032" y="11470"/>
                    <a:pt x="3451" y="11418"/>
                    <a:pt x="3937" y="11309"/>
                  </a:cubicBezTo>
                  <a:cubicBezTo>
                    <a:pt x="5638" y="10909"/>
                    <a:pt x="6472" y="9274"/>
                    <a:pt x="7340" y="5371"/>
                  </a:cubicBezTo>
                  <a:cubicBezTo>
                    <a:pt x="7673" y="3670"/>
                    <a:pt x="7873" y="1936"/>
                    <a:pt x="7907" y="201"/>
                  </a:cubicBezTo>
                  <a:lnTo>
                    <a:pt x="32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5832675" y="1395600"/>
              <a:ext cx="233525" cy="708525"/>
            </a:xfrm>
            <a:custGeom>
              <a:avLst/>
              <a:gdLst/>
              <a:ahLst/>
              <a:cxnLst/>
              <a:rect l="l" t="t" r="r" b="b"/>
              <a:pathLst>
                <a:path w="9341" h="28341" extrusionOk="0">
                  <a:moveTo>
                    <a:pt x="954" y="1"/>
                  </a:moveTo>
                  <a:cubicBezTo>
                    <a:pt x="941" y="1"/>
                    <a:pt x="934" y="1"/>
                    <a:pt x="934" y="1"/>
                  </a:cubicBezTo>
                  <a:cubicBezTo>
                    <a:pt x="100" y="2036"/>
                    <a:pt x="0" y="4304"/>
                    <a:pt x="601" y="6439"/>
                  </a:cubicBezTo>
                  <a:lnTo>
                    <a:pt x="3970" y="17113"/>
                  </a:lnTo>
                  <a:lnTo>
                    <a:pt x="3803" y="27721"/>
                  </a:lnTo>
                  <a:cubicBezTo>
                    <a:pt x="4698" y="28205"/>
                    <a:pt x="5820" y="28341"/>
                    <a:pt x="6795" y="28341"/>
                  </a:cubicBezTo>
                  <a:cubicBezTo>
                    <a:pt x="8036" y="28341"/>
                    <a:pt x="9040" y="28121"/>
                    <a:pt x="9040" y="28121"/>
                  </a:cubicBezTo>
                  <a:cubicBezTo>
                    <a:pt x="9040" y="28121"/>
                    <a:pt x="9340" y="18681"/>
                    <a:pt x="9174" y="16880"/>
                  </a:cubicBezTo>
                  <a:cubicBezTo>
                    <a:pt x="8940" y="14711"/>
                    <a:pt x="8206" y="11676"/>
                    <a:pt x="7372" y="8540"/>
                  </a:cubicBezTo>
                  <a:cubicBezTo>
                    <a:pt x="6538" y="5405"/>
                    <a:pt x="5804" y="2302"/>
                    <a:pt x="4537" y="1135"/>
                  </a:cubicBezTo>
                  <a:cubicBezTo>
                    <a:pt x="3306" y="31"/>
                    <a:pt x="1180" y="1"/>
                    <a:pt x="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5691725" y="1339375"/>
              <a:ext cx="98450" cy="475725"/>
            </a:xfrm>
            <a:custGeom>
              <a:avLst/>
              <a:gdLst/>
              <a:ahLst/>
              <a:cxnLst/>
              <a:rect l="l" t="t" r="r" b="b"/>
              <a:pathLst>
                <a:path w="3938" h="19029" extrusionOk="0">
                  <a:moveTo>
                    <a:pt x="2161" y="1"/>
                  </a:moveTo>
                  <a:cubicBezTo>
                    <a:pt x="2120" y="1"/>
                    <a:pt x="2078" y="5"/>
                    <a:pt x="2036" y="15"/>
                  </a:cubicBezTo>
                  <a:lnTo>
                    <a:pt x="1969" y="1516"/>
                  </a:lnTo>
                  <a:cubicBezTo>
                    <a:pt x="1235" y="2884"/>
                    <a:pt x="668" y="7020"/>
                    <a:pt x="234" y="10322"/>
                  </a:cubicBezTo>
                  <a:cubicBezTo>
                    <a:pt x="1" y="12224"/>
                    <a:pt x="68" y="19028"/>
                    <a:pt x="68" y="19028"/>
                  </a:cubicBezTo>
                  <a:cubicBezTo>
                    <a:pt x="234" y="17361"/>
                    <a:pt x="1936" y="13725"/>
                    <a:pt x="1902" y="12891"/>
                  </a:cubicBezTo>
                  <a:cubicBezTo>
                    <a:pt x="1902" y="12057"/>
                    <a:pt x="1769" y="9121"/>
                    <a:pt x="1769" y="9121"/>
                  </a:cubicBezTo>
                  <a:cubicBezTo>
                    <a:pt x="1769" y="9121"/>
                    <a:pt x="3403" y="6153"/>
                    <a:pt x="3637" y="5519"/>
                  </a:cubicBezTo>
                  <a:cubicBezTo>
                    <a:pt x="3937" y="4752"/>
                    <a:pt x="3637" y="1850"/>
                    <a:pt x="3637" y="1850"/>
                  </a:cubicBezTo>
                  <a:cubicBezTo>
                    <a:pt x="3637" y="1850"/>
                    <a:pt x="3103" y="949"/>
                    <a:pt x="2870" y="549"/>
                  </a:cubicBezTo>
                  <a:cubicBezTo>
                    <a:pt x="2641" y="176"/>
                    <a:pt x="2411"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5717575" y="1600750"/>
              <a:ext cx="120125" cy="261050"/>
            </a:xfrm>
            <a:custGeom>
              <a:avLst/>
              <a:gdLst/>
              <a:ahLst/>
              <a:cxnLst/>
              <a:rect l="l" t="t" r="r" b="b"/>
              <a:pathLst>
                <a:path w="4805" h="10442" extrusionOk="0">
                  <a:moveTo>
                    <a:pt x="2536" y="334"/>
                  </a:moveTo>
                  <a:cubicBezTo>
                    <a:pt x="2970" y="334"/>
                    <a:pt x="3804" y="1769"/>
                    <a:pt x="4171" y="2969"/>
                  </a:cubicBezTo>
                  <a:cubicBezTo>
                    <a:pt x="4471" y="3903"/>
                    <a:pt x="3437" y="8273"/>
                    <a:pt x="2970" y="8840"/>
                  </a:cubicBezTo>
                  <a:cubicBezTo>
                    <a:pt x="2736" y="9141"/>
                    <a:pt x="2469" y="9374"/>
                    <a:pt x="2136" y="9574"/>
                  </a:cubicBezTo>
                  <a:cubicBezTo>
                    <a:pt x="1836" y="9374"/>
                    <a:pt x="1602" y="9074"/>
                    <a:pt x="1369" y="8774"/>
                  </a:cubicBezTo>
                  <a:cubicBezTo>
                    <a:pt x="968" y="8140"/>
                    <a:pt x="335" y="3737"/>
                    <a:pt x="701" y="2803"/>
                  </a:cubicBezTo>
                  <a:cubicBezTo>
                    <a:pt x="1168" y="1669"/>
                    <a:pt x="2102" y="334"/>
                    <a:pt x="2536" y="334"/>
                  </a:cubicBezTo>
                  <a:close/>
                  <a:moveTo>
                    <a:pt x="2536" y="1"/>
                  </a:moveTo>
                  <a:cubicBezTo>
                    <a:pt x="1802" y="1"/>
                    <a:pt x="768" y="1835"/>
                    <a:pt x="435" y="2669"/>
                  </a:cubicBezTo>
                  <a:cubicBezTo>
                    <a:pt x="1" y="3703"/>
                    <a:pt x="701" y="8273"/>
                    <a:pt x="1135" y="8940"/>
                  </a:cubicBezTo>
                  <a:cubicBezTo>
                    <a:pt x="1335" y="9241"/>
                    <a:pt x="1602" y="9507"/>
                    <a:pt x="1869" y="9741"/>
                  </a:cubicBezTo>
                  <a:cubicBezTo>
                    <a:pt x="1569" y="9941"/>
                    <a:pt x="1235" y="10041"/>
                    <a:pt x="868" y="10041"/>
                  </a:cubicBezTo>
                  <a:lnTo>
                    <a:pt x="835" y="10341"/>
                  </a:lnTo>
                  <a:cubicBezTo>
                    <a:pt x="1302" y="10341"/>
                    <a:pt x="1769" y="10208"/>
                    <a:pt x="2136" y="9941"/>
                  </a:cubicBezTo>
                  <a:cubicBezTo>
                    <a:pt x="2503" y="10208"/>
                    <a:pt x="2936" y="10375"/>
                    <a:pt x="3370" y="10441"/>
                  </a:cubicBezTo>
                  <a:lnTo>
                    <a:pt x="3403" y="10441"/>
                  </a:lnTo>
                  <a:lnTo>
                    <a:pt x="3403" y="10141"/>
                  </a:lnTo>
                  <a:cubicBezTo>
                    <a:pt x="3036" y="10108"/>
                    <a:pt x="2703" y="9974"/>
                    <a:pt x="2403" y="9774"/>
                  </a:cubicBezTo>
                  <a:cubicBezTo>
                    <a:pt x="2736" y="9541"/>
                    <a:pt x="3003" y="9307"/>
                    <a:pt x="3237" y="9007"/>
                  </a:cubicBezTo>
                  <a:cubicBezTo>
                    <a:pt x="3737" y="8373"/>
                    <a:pt x="4804" y="3903"/>
                    <a:pt x="4471" y="2869"/>
                  </a:cubicBezTo>
                  <a:cubicBezTo>
                    <a:pt x="4204" y="1969"/>
                    <a:pt x="3337" y="34"/>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5727600" y="1844250"/>
              <a:ext cx="22525" cy="22550"/>
            </a:xfrm>
            <a:custGeom>
              <a:avLst/>
              <a:gdLst/>
              <a:ahLst/>
              <a:cxnLst/>
              <a:rect l="l" t="t" r="r" b="b"/>
              <a:pathLst>
                <a:path w="901" h="902" extrusionOk="0">
                  <a:moveTo>
                    <a:pt x="467" y="1"/>
                  </a:moveTo>
                  <a:cubicBezTo>
                    <a:pt x="234" y="1"/>
                    <a:pt x="34" y="168"/>
                    <a:pt x="0" y="435"/>
                  </a:cubicBezTo>
                  <a:cubicBezTo>
                    <a:pt x="0" y="668"/>
                    <a:pt x="167" y="868"/>
                    <a:pt x="434" y="902"/>
                  </a:cubicBezTo>
                  <a:cubicBezTo>
                    <a:pt x="667" y="902"/>
                    <a:pt x="868" y="701"/>
                    <a:pt x="901" y="468"/>
                  </a:cubicBezTo>
                  <a:cubicBezTo>
                    <a:pt x="901" y="234"/>
                    <a:pt x="701" y="34"/>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5791800" y="1846775"/>
              <a:ext cx="22550" cy="22625"/>
            </a:xfrm>
            <a:custGeom>
              <a:avLst/>
              <a:gdLst/>
              <a:ahLst/>
              <a:cxnLst/>
              <a:rect l="l" t="t" r="r" b="b"/>
              <a:pathLst>
                <a:path w="902" h="905" extrusionOk="0">
                  <a:moveTo>
                    <a:pt x="468" y="0"/>
                  </a:moveTo>
                  <a:cubicBezTo>
                    <a:pt x="234" y="0"/>
                    <a:pt x="34" y="200"/>
                    <a:pt x="1" y="434"/>
                  </a:cubicBezTo>
                  <a:cubicBezTo>
                    <a:pt x="1" y="667"/>
                    <a:pt x="168" y="901"/>
                    <a:pt x="434" y="901"/>
                  </a:cubicBezTo>
                  <a:cubicBezTo>
                    <a:pt x="452" y="903"/>
                    <a:pt x="469" y="904"/>
                    <a:pt x="486" y="904"/>
                  </a:cubicBezTo>
                  <a:cubicBezTo>
                    <a:pt x="701" y="904"/>
                    <a:pt x="901" y="717"/>
                    <a:pt x="901" y="500"/>
                  </a:cubicBezTo>
                  <a:cubicBezTo>
                    <a:pt x="901" y="234"/>
                    <a:pt x="735" y="33"/>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5721750" y="1599900"/>
              <a:ext cx="111775" cy="122625"/>
            </a:xfrm>
            <a:custGeom>
              <a:avLst/>
              <a:gdLst/>
              <a:ahLst/>
              <a:cxnLst/>
              <a:rect l="l" t="t" r="r" b="b"/>
              <a:pathLst>
                <a:path w="4471" h="4905" extrusionOk="0">
                  <a:moveTo>
                    <a:pt x="2382" y="1"/>
                  </a:moveTo>
                  <a:cubicBezTo>
                    <a:pt x="1486" y="1"/>
                    <a:pt x="433" y="2141"/>
                    <a:pt x="201" y="2703"/>
                  </a:cubicBezTo>
                  <a:cubicBezTo>
                    <a:pt x="34" y="3337"/>
                    <a:pt x="1" y="4004"/>
                    <a:pt x="67" y="4638"/>
                  </a:cubicBezTo>
                  <a:cubicBezTo>
                    <a:pt x="101" y="4671"/>
                    <a:pt x="134" y="4705"/>
                    <a:pt x="201" y="4705"/>
                  </a:cubicBezTo>
                  <a:lnTo>
                    <a:pt x="434" y="4705"/>
                  </a:lnTo>
                  <a:cubicBezTo>
                    <a:pt x="501" y="4705"/>
                    <a:pt x="534" y="4638"/>
                    <a:pt x="534" y="4605"/>
                  </a:cubicBezTo>
                  <a:cubicBezTo>
                    <a:pt x="468" y="4038"/>
                    <a:pt x="501" y="3437"/>
                    <a:pt x="601" y="2903"/>
                  </a:cubicBezTo>
                  <a:cubicBezTo>
                    <a:pt x="1063" y="1816"/>
                    <a:pt x="1980" y="468"/>
                    <a:pt x="2388" y="468"/>
                  </a:cubicBezTo>
                  <a:cubicBezTo>
                    <a:pt x="2393" y="468"/>
                    <a:pt x="2398" y="468"/>
                    <a:pt x="2402" y="468"/>
                  </a:cubicBezTo>
                  <a:cubicBezTo>
                    <a:pt x="2803" y="468"/>
                    <a:pt x="3603" y="1903"/>
                    <a:pt x="3937" y="3037"/>
                  </a:cubicBezTo>
                  <a:cubicBezTo>
                    <a:pt x="4004" y="3604"/>
                    <a:pt x="4004" y="4171"/>
                    <a:pt x="3870" y="4738"/>
                  </a:cubicBezTo>
                  <a:cubicBezTo>
                    <a:pt x="3870" y="4805"/>
                    <a:pt x="3904" y="4838"/>
                    <a:pt x="3937" y="4838"/>
                  </a:cubicBezTo>
                  <a:lnTo>
                    <a:pt x="4204" y="4905"/>
                  </a:lnTo>
                  <a:cubicBezTo>
                    <a:pt x="4270" y="4905"/>
                    <a:pt x="4304" y="4871"/>
                    <a:pt x="4304" y="4805"/>
                  </a:cubicBezTo>
                  <a:cubicBezTo>
                    <a:pt x="4471" y="4171"/>
                    <a:pt x="4471" y="3537"/>
                    <a:pt x="4371" y="2903"/>
                  </a:cubicBezTo>
                  <a:cubicBezTo>
                    <a:pt x="4170" y="2303"/>
                    <a:pt x="3303" y="35"/>
                    <a:pt x="2402" y="1"/>
                  </a:cubicBezTo>
                  <a:cubicBezTo>
                    <a:pt x="2396" y="1"/>
                    <a:pt x="2389"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5437375" y="1366425"/>
              <a:ext cx="171000" cy="1084125"/>
            </a:xfrm>
            <a:custGeom>
              <a:avLst/>
              <a:gdLst/>
              <a:ahLst/>
              <a:cxnLst/>
              <a:rect l="l" t="t" r="r" b="b"/>
              <a:pathLst>
                <a:path w="6840" h="43365" extrusionOk="0">
                  <a:moveTo>
                    <a:pt x="6839" y="0"/>
                  </a:moveTo>
                  <a:lnTo>
                    <a:pt x="6839" y="0"/>
                  </a:lnTo>
                  <a:cubicBezTo>
                    <a:pt x="6439" y="34"/>
                    <a:pt x="6272" y="601"/>
                    <a:pt x="5338" y="834"/>
                  </a:cubicBezTo>
                  <a:cubicBezTo>
                    <a:pt x="3637" y="1368"/>
                    <a:pt x="2303" y="1568"/>
                    <a:pt x="1602" y="2469"/>
                  </a:cubicBezTo>
                  <a:cubicBezTo>
                    <a:pt x="468" y="4003"/>
                    <a:pt x="668" y="5271"/>
                    <a:pt x="401" y="13010"/>
                  </a:cubicBezTo>
                  <a:cubicBezTo>
                    <a:pt x="101" y="20748"/>
                    <a:pt x="1" y="42831"/>
                    <a:pt x="1" y="42831"/>
                  </a:cubicBezTo>
                  <a:cubicBezTo>
                    <a:pt x="835" y="43198"/>
                    <a:pt x="1736" y="43365"/>
                    <a:pt x="2636" y="43365"/>
                  </a:cubicBezTo>
                  <a:cubicBezTo>
                    <a:pt x="2636" y="43365"/>
                    <a:pt x="2569" y="19014"/>
                    <a:pt x="2736" y="13510"/>
                  </a:cubicBezTo>
                  <a:cubicBezTo>
                    <a:pt x="2870" y="8039"/>
                    <a:pt x="3704" y="5371"/>
                    <a:pt x="4904" y="3570"/>
                  </a:cubicBezTo>
                  <a:cubicBezTo>
                    <a:pt x="5205" y="2335"/>
                    <a:pt x="5872" y="1235"/>
                    <a:pt x="6772" y="367"/>
                  </a:cubicBezTo>
                  <a:lnTo>
                    <a:pt x="6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5479925" y="1366425"/>
              <a:ext cx="128450" cy="405300"/>
            </a:xfrm>
            <a:custGeom>
              <a:avLst/>
              <a:gdLst/>
              <a:ahLst/>
              <a:cxnLst/>
              <a:rect l="l" t="t" r="r" b="b"/>
              <a:pathLst>
                <a:path w="5138" h="16212" extrusionOk="0">
                  <a:moveTo>
                    <a:pt x="5137" y="0"/>
                  </a:moveTo>
                  <a:cubicBezTo>
                    <a:pt x="4637" y="67"/>
                    <a:pt x="4170" y="267"/>
                    <a:pt x="3803" y="567"/>
                  </a:cubicBezTo>
                  <a:cubicBezTo>
                    <a:pt x="3536" y="701"/>
                    <a:pt x="3303" y="868"/>
                    <a:pt x="3069" y="1068"/>
                  </a:cubicBezTo>
                  <a:cubicBezTo>
                    <a:pt x="2836" y="1301"/>
                    <a:pt x="2602" y="1568"/>
                    <a:pt x="2469" y="1835"/>
                  </a:cubicBezTo>
                  <a:cubicBezTo>
                    <a:pt x="1668" y="3436"/>
                    <a:pt x="1334" y="5204"/>
                    <a:pt x="1501" y="6972"/>
                  </a:cubicBezTo>
                  <a:cubicBezTo>
                    <a:pt x="1501" y="6972"/>
                    <a:pt x="334" y="9140"/>
                    <a:pt x="167" y="10208"/>
                  </a:cubicBezTo>
                  <a:cubicBezTo>
                    <a:pt x="0" y="11242"/>
                    <a:pt x="968" y="16212"/>
                    <a:pt x="968" y="16212"/>
                  </a:cubicBezTo>
                  <a:cubicBezTo>
                    <a:pt x="1001" y="15111"/>
                    <a:pt x="1001" y="14210"/>
                    <a:pt x="1034" y="13543"/>
                  </a:cubicBezTo>
                  <a:cubicBezTo>
                    <a:pt x="1201" y="8073"/>
                    <a:pt x="2035" y="5404"/>
                    <a:pt x="3202" y="3603"/>
                  </a:cubicBezTo>
                  <a:cubicBezTo>
                    <a:pt x="3536" y="2369"/>
                    <a:pt x="4203" y="1268"/>
                    <a:pt x="5137" y="401"/>
                  </a:cubicBezTo>
                  <a:lnTo>
                    <a:pt x="5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5548300" y="1376425"/>
              <a:ext cx="60075" cy="133450"/>
            </a:xfrm>
            <a:custGeom>
              <a:avLst/>
              <a:gdLst/>
              <a:ahLst/>
              <a:cxnLst/>
              <a:rect l="l" t="t" r="r" b="b"/>
              <a:pathLst>
                <a:path w="2403" h="5338" extrusionOk="0">
                  <a:moveTo>
                    <a:pt x="2402" y="1"/>
                  </a:moveTo>
                  <a:lnTo>
                    <a:pt x="2402" y="1"/>
                  </a:lnTo>
                  <a:cubicBezTo>
                    <a:pt x="1902" y="301"/>
                    <a:pt x="1468" y="668"/>
                    <a:pt x="1101" y="1101"/>
                  </a:cubicBezTo>
                  <a:cubicBezTo>
                    <a:pt x="201" y="2336"/>
                    <a:pt x="0" y="3937"/>
                    <a:pt x="634" y="5338"/>
                  </a:cubicBezTo>
                  <a:cubicBezTo>
                    <a:pt x="801" y="4871"/>
                    <a:pt x="1068" y="4437"/>
                    <a:pt x="1401" y="4070"/>
                  </a:cubicBezTo>
                  <a:cubicBezTo>
                    <a:pt x="1668" y="3770"/>
                    <a:pt x="2002" y="3536"/>
                    <a:pt x="2402" y="3403"/>
                  </a:cubicBezTo>
                  <a:cubicBezTo>
                    <a:pt x="1935" y="2903"/>
                    <a:pt x="2102" y="2035"/>
                    <a:pt x="2369" y="1268"/>
                  </a:cubicBezTo>
                  <a:lnTo>
                    <a:pt x="2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5148025" y="1642450"/>
              <a:ext cx="438650" cy="528750"/>
            </a:xfrm>
            <a:custGeom>
              <a:avLst/>
              <a:gdLst/>
              <a:ahLst/>
              <a:cxnLst/>
              <a:rect l="l" t="t" r="r" b="b"/>
              <a:pathLst>
                <a:path w="17546" h="21150" extrusionOk="0">
                  <a:moveTo>
                    <a:pt x="300" y="1"/>
                  </a:moveTo>
                  <a:lnTo>
                    <a:pt x="0" y="301"/>
                  </a:lnTo>
                  <a:lnTo>
                    <a:pt x="4403" y="16346"/>
                  </a:lnTo>
                  <a:lnTo>
                    <a:pt x="17246" y="21149"/>
                  </a:lnTo>
                  <a:lnTo>
                    <a:pt x="17546" y="20849"/>
                  </a:lnTo>
                  <a:lnTo>
                    <a:pt x="13810" y="4771"/>
                  </a:lnTo>
                  <a:lnTo>
                    <a:pt x="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5485750" y="1761700"/>
              <a:ext cx="100925" cy="409500"/>
            </a:xfrm>
            <a:custGeom>
              <a:avLst/>
              <a:gdLst/>
              <a:ahLst/>
              <a:cxnLst/>
              <a:rect l="l" t="t" r="r" b="b"/>
              <a:pathLst>
                <a:path w="4037" h="16380" extrusionOk="0">
                  <a:moveTo>
                    <a:pt x="301" y="1"/>
                  </a:moveTo>
                  <a:lnTo>
                    <a:pt x="1" y="301"/>
                  </a:lnTo>
                  <a:lnTo>
                    <a:pt x="3737" y="16379"/>
                  </a:lnTo>
                  <a:lnTo>
                    <a:pt x="4037" y="16079"/>
                  </a:lnTo>
                  <a:lnTo>
                    <a:pt x="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5234750" y="1968525"/>
              <a:ext cx="73400" cy="23775"/>
            </a:xfrm>
            <a:custGeom>
              <a:avLst/>
              <a:gdLst/>
              <a:ahLst/>
              <a:cxnLst/>
              <a:rect l="l" t="t" r="r" b="b"/>
              <a:pathLst>
                <a:path w="2936" h="951" extrusionOk="0">
                  <a:moveTo>
                    <a:pt x="0" y="0"/>
                  </a:moveTo>
                  <a:lnTo>
                    <a:pt x="267" y="934"/>
                  </a:lnTo>
                  <a:cubicBezTo>
                    <a:pt x="395" y="946"/>
                    <a:pt x="520" y="951"/>
                    <a:pt x="641" y="951"/>
                  </a:cubicBezTo>
                  <a:cubicBezTo>
                    <a:pt x="1938" y="951"/>
                    <a:pt x="2814" y="342"/>
                    <a:pt x="2936" y="6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5246675" y="1715400"/>
              <a:ext cx="160725" cy="73025"/>
            </a:xfrm>
            <a:custGeom>
              <a:avLst/>
              <a:gdLst/>
              <a:ahLst/>
              <a:cxnLst/>
              <a:rect l="l" t="t" r="r" b="b"/>
              <a:pathLst>
                <a:path w="6429" h="2921" extrusionOk="0">
                  <a:moveTo>
                    <a:pt x="235" y="1"/>
                  </a:moveTo>
                  <a:cubicBezTo>
                    <a:pt x="80" y="1"/>
                    <a:pt x="1" y="49"/>
                    <a:pt x="24" y="151"/>
                  </a:cubicBezTo>
                  <a:lnTo>
                    <a:pt x="124" y="685"/>
                  </a:lnTo>
                  <a:lnTo>
                    <a:pt x="6428" y="2920"/>
                  </a:lnTo>
                  <a:lnTo>
                    <a:pt x="6328" y="2386"/>
                  </a:lnTo>
                  <a:cubicBezTo>
                    <a:pt x="6261" y="2086"/>
                    <a:pt x="5261" y="1719"/>
                    <a:pt x="4227" y="1252"/>
                  </a:cubicBezTo>
                  <a:lnTo>
                    <a:pt x="1791" y="485"/>
                  </a:lnTo>
                  <a:cubicBezTo>
                    <a:pt x="1111" y="178"/>
                    <a:pt x="53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229325" y="1666575"/>
              <a:ext cx="173900" cy="73475"/>
            </a:xfrm>
            <a:custGeom>
              <a:avLst/>
              <a:gdLst/>
              <a:ahLst/>
              <a:cxnLst/>
              <a:rect l="l" t="t" r="r" b="b"/>
              <a:pathLst>
                <a:path w="6956" h="2939" extrusionOk="0">
                  <a:moveTo>
                    <a:pt x="2017" y="0"/>
                  </a:moveTo>
                  <a:cubicBezTo>
                    <a:pt x="1314" y="0"/>
                    <a:pt x="1485" y="437"/>
                    <a:pt x="1485" y="437"/>
                  </a:cubicBezTo>
                  <a:lnTo>
                    <a:pt x="718" y="170"/>
                  </a:lnTo>
                  <a:cubicBezTo>
                    <a:pt x="501" y="120"/>
                    <a:pt x="317" y="86"/>
                    <a:pt x="192" y="86"/>
                  </a:cubicBezTo>
                  <a:cubicBezTo>
                    <a:pt x="67" y="86"/>
                    <a:pt x="0" y="120"/>
                    <a:pt x="17" y="203"/>
                  </a:cubicBezTo>
                  <a:cubicBezTo>
                    <a:pt x="50" y="403"/>
                    <a:pt x="84" y="537"/>
                    <a:pt x="84" y="537"/>
                  </a:cubicBezTo>
                  <a:lnTo>
                    <a:pt x="6955" y="2938"/>
                  </a:lnTo>
                  <a:lnTo>
                    <a:pt x="6855" y="2605"/>
                  </a:lnTo>
                  <a:cubicBezTo>
                    <a:pt x="6789" y="2405"/>
                    <a:pt x="6722" y="2271"/>
                    <a:pt x="6055" y="2071"/>
                  </a:cubicBezTo>
                  <a:cubicBezTo>
                    <a:pt x="5721" y="1971"/>
                    <a:pt x="5421" y="1838"/>
                    <a:pt x="5121" y="1704"/>
                  </a:cubicBezTo>
                  <a:cubicBezTo>
                    <a:pt x="5121" y="1704"/>
                    <a:pt x="5054" y="703"/>
                    <a:pt x="3019" y="170"/>
                  </a:cubicBezTo>
                  <a:cubicBezTo>
                    <a:pt x="2568" y="47"/>
                    <a:pt x="2246" y="0"/>
                    <a:pt x="2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5243075" y="1679975"/>
              <a:ext cx="142625" cy="93425"/>
            </a:xfrm>
            <a:custGeom>
              <a:avLst/>
              <a:gdLst/>
              <a:ahLst/>
              <a:cxnLst/>
              <a:rect l="l" t="t" r="r" b="b"/>
              <a:pathLst>
                <a:path w="5705" h="3737" extrusionOk="0">
                  <a:moveTo>
                    <a:pt x="1" y="1"/>
                  </a:moveTo>
                  <a:lnTo>
                    <a:pt x="201" y="701"/>
                  </a:lnTo>
                  <a:cubicBezTo>
                    <a:pt x="835" y="1001"/>
                    <a:pt x="1102" y="1135"/>
                    <a:pt x="1202" y="1602"/>
                  </a:cubicBezTo>
                  <a:cubicBezTo>
                    <a:pt x="1302" y="2102"/>
                    <a:pt x="1335" y="2336"/>
                    <a:pt x="1335" y="2336"/>
                  </a:cubicBezTo>
                  <a:lnTo>
                    <a:pt x="4904" y="3737"/>
                  </a:lnTo>
                  <a:cubicBezTo>
                    <a:pt x="4904" y="3737"/>
                    <a:pt x="4704" y="2969"/>
                    <a:pt x="4671" y="2703"/>
                  </a:cubicBezTo>
                  <a:cubicBezTo>
                    <a:pt x="4655" y="2590"/>
                    <a:pt x="4748" y="2531"/>
                    <a:pt x="4920" y="2531"/>
                  </a:cubicBezTo>
                  <a:cubicBezTo>
                    <a:pt x="5103" y="2531"/>
                    <a:pt x="5377" y="2598"/>
                    <a:pt x="5705" y="2736"/>
                  </a:cubicBezTo>
                  <a:lnTo>
                    <a:pt x="5571" y="21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8"/>
            <p:cNvSpPr/>
            <p:nvPr/>
          </p:nvSpPr>
          <p:spPr>
            <a:xfrm>
              <a:off x="5241675" y="1715425"/>
              <a:ext cx="160700" cy="73825"/>
            </a:xfrm>
            <a:custGeom>
              <a:avLst/>
              <a:gdLst/>
              <a:ahLst/>
              <a:cxnLst/>
              <a:rect l="l" t="t" r="r" b="b"/>
              <a:pathLst>
                <a:path w="6428" h="2953" extrusionOk="0">
                  <a:moveTo>
                    <a:pt x="228" y="1"/>
                  </a:moveTo>
                  <a:cubicBezTo>
                    <a:pt x="77" y="1"/>
                    <a:pt x="1" y="49"/>
                    <a:pt x="23" y="150"/>
                  </a:cubicBezTo>
                  <a:lnTo>
                    <a:pt x="157" y="717"/>
                  </a:lnTo>
                  <a:lnTo>
                    <a:pt x="6428" y="2952"/>
                  </a:lnTo>
                  <a:lnTo>
                    <a:pt x="6428" y="2952"/>
                  </a:lnTo>
                  <a:lnTo>
                    <a:pt x="6328" y="2419"/>
                  </a:lnTo>
                  <a:cubicBezTo>
                    <a:pt x="6261" y="2085"/>
                    <a:pt x="5260" y="1752"/>
                    <a:pt x="4226" y="1251"/>
                  </a:cubicBezTo>
                  <a:lnTo>
                    <a:pt x="1791" y="517"/>
                  </a:lnTo>
                  <a:cubicBezTo>
                    <a:pt x="1107" y="186"/>
                    <a:pt x="524"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5156700" y="1779900"/>
              <a:ext cx="188975" cy="201975"/>
            </a:xfrm>
            <a:custGeom>
              <a:avLst/>
              <a:gdLst/>
              <a:ahLst/>
              <a:cxnLst/>
              <a:rect l="l" t="t" r="r" b="b"/>
              <a:pathLst>
                <a:path w="7559" h="8079" extrusionOk="0">
                  <a:moveTo>
                    <a:pt x="588" y="0"/>
                  </a:moveTo>
                  <a:cubicBezTo>
                    <a:pt x="249" y="0"/>
                    <a:pt x="0" y="363"/>
                    <a:pt x="153" y="1041"/>
                  </a:cubicBezTo>
                  <a:cubicBezTo>
                    <a:pt x="387" y="2075"/>
                    <a:pt x="53" y="3976"/>
                    <a:pt x="687" y="5744"/>
                  </a:cubicBezTo>
                  <a:cubicBezTo>
                    <a:pt x="1087" y="6911"/>
                    <a:pt x="2088" y="7779"/>
                    <a:pt x="3322" y="8012"/>
                  </a:cubicBezTo>
                  <a:cubicBezTo>
                    <a:pt x="3637" y="8056"/>
                    <a:pt x="3937" y="8079"/>
                    <a:pt x="4221" y="8079"/>
                  </a:cubicBezTo>
                  <a:cubicBezTo>
                    <a:pt x="5652" y="8079"/>
                    <a:pt x="6669" y="7513"/>
                    <a:pt x="7058" y="6344"/>
                  </a:cubicBezTo>
                  <a:cubicBezTo>
                    <a:pt x="7559" y="4843"/>
                    <a:pt x="7325" y="4376"/>
                    <a:pt x="5224" y="4143"/>
                  </a:cubicBezTo>
                  <a:cubicBezTo>
                    <a:pt x="4090" y="3976"/>
                    <a:pt x="1888" y="2975"/>
                    <a:pt x="1755" y="2508"/>
                  </a:cubicBezTo>
                  <a:cubicBezTo>
                    <a:pt x="1654" y="2075"/>
                    <a:pt x="1154" y="307"/>
                    <a:pt x="1154" y="307"/>
                  </a:cubicBezTo>
                  <a:cubicBezTo>
                    <a:pt x="970" y="100"/>
                    <a:pt x="767" y="0"/>
                    <a:pt x="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4764400" y="3791500"/>
              <a:ext cx="269400" cy="518000"/>
            </a:xfrm>
            <a:custGeom>
              <a:avLst/>
              <a:gdLst/>
              <a:ahLst/>
              <a:cxnLst/>
              <a:rect l="l" t="t" r="r" b="b"/>
              <a:pathLst>
                <a:path w="10776" h="20720" extrusionOk="0">
                  <a:moveTo>
                    <a:pt x="4771" y="0"/>
                  </a:moveTo>
                  <a:cubicBezTo>
                    <a:pt x="4771" y="1"/>
                    <a:pt x="5671" y="12376"/>
                    <a:pt x="5638" y="13610"/>
                  </a:cubicBezTo>
                  <a:cubicBezTo>
                    <a:pt x="5571" y="14877"/>
                    <a:pt x="5571" y="15378"/>
                    <a:pt x="4971" y="16012"/>
                  </a:cubicBezTo>
                  <a:cubicBezTo>
                    <a:pt x="3737" y="17379"/>
                    <a:pt x="1535" y="19114"/>
                    <a:pt x="1" y="20281"/>
                  </a:cubicBezTo>
                  <a:cubicBezTo>
                    <a:pt x="119" y="20586"/>
                    <a:pt x="651" y="20719"/>
                    <a:pt x="1269" y="20719"/>
                  </a:cubicBezTo>
                  <a:cubicBezTo>
                    <a:pt x="1866" y="20719"/>
                    <a:pt x="2543" y="20595"/>
                    <a:pt x="3003" y="20381"/>
                  </a:cubicBezTo>
                  <a:cubicBezTo>
                    <a:pt x="4204" y="19714"/>
                    <a:pt x="5338" y="18980"/>
                    <a:pt x="6405" y="18146"/>
                  </a:cubicBezTo>
                  <a:cubicBezTo>
                    <a:pt x="7673" y="17179"/>
                    <a:pt x="9274" y="16412"/>
                    <a:pt x="9274" y="14977"/>
                  </a:cubicBezTo>
                  <a:cubicBezTo>
                    <a:pt x="9274" y="14877"/>
                    <a:pt x="9274" y="14777"/>
                    <a:pt x="9241" y="14677"/>
                  </a:cubicBezTo>
                  <a:cubicBezTo>
                    <a:pt x="9274" y="13476"/>
                    <a:pt x="9508" y="11742"/>
                    <a:pt x="10775" y="4370"/>
                  </a:cubicBezTo>
                  <a:lnTo>
                    <a:pt x="47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4695200" y="4256000"/>
              <a:ext cx="321075" cy="135775"/>
            </a:xfrm>
            <a:custGeom>
              <a:avLst/>
              <a:gdLst/>
              <a:ahLst/>
              <a:cxnLst/>
              <a:rect l="l" t="t" r="r" b="b"/>
              <a:pathLst>
                <a:path w="12843" h="5431" extrusionOk="0">
                  <a:moveTo>
                    <a:pt x="12776" y="0"/>
                  </a:moveTo>
                  <a:lnTo>
                    <a:pt x="134" y="3236"/>
                  </a:lnTo>
                  <a:cubicBezTo>
                    <a:pt x="0" y="3669"/>
                    <a:pt x="67" y="4136"/>
                    <a:pt x="367" y="4503"/>
                  </a:cubicBezTo>
                  <a:cubicBezTo>
                    <a:pt x="1273" y="5116"/>
                    <a:pt x="2328" y="5431"/>
                    <a:pt x="3412" y="5431"/>
                  </a:cubicBezTo>
                  <a:cubicBezTo>
                    <a:pt x="3686" y="5431"/>
                    <a:pt x="3961" y="5411"/>
                    <a:pt x="4236" y="5371"/>
                  </a:cubicBezTo>
                  <a:cubicBezTo>
                    <a:pt x="6138" y="5137"/>
                    <a:pt x="7172" y="4537"/>
                    <a:pt x="7939" y="3903"/>
                  </a:cubicBezTo>
                  <a:cubicBezTo>
                    <a:pt x="8706" y="3236"/>
                    <a:pt x="9774" y="2335"/>
                    <a:pt x="10641" y="2168"/>
                  </a:cubicBezTo>
                  <a:cubicBezTo>
                    <a:pt x="11342" y="2035"/>
                    <a:pt x="11975" y="1768"/>
                    <a:pt x="12576" y="1368"/>
                  </a:cubicBezTo>
                  <a:cubicBezTo>
                    <a:pt x="12843" y="1134"/>
                    <a:pt x="12776" y="0"/>
                    <a:pt x="12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4689350" y="4150075"/>
              <a:ext cx="326925" cy="227700"/>
            </a:xfrm>
            <a:custGeom>
              <a:avLst/>
              <a:gdLst/>
              <a:ahLst/>
              <a:cxnLst/>
              <a:rect l="l" t="t" r="r" b="b"/>
              <a:pathLst>
                <a:path w="13077" h="9108" extrusionOk="0">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4690175" y="4283500"/>
              <a:ext cx="230200" cy="95100"/>
            </a:xfrm>
            <a:custGeom>
              <a:avLst/>
              <a:gdLst/>
              <a:ahLst/>
              <a:cxnLst/>
              <a:rect l="l" t="t" r="r" b="b"/>
              <a:pathLst>
                <a:path w="9208" h="3804" extrusionOk="0">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4791925" y="4149250"/>
              <a:ext cx="213500" cy="168525"/>
            </a:xfrm>
            <a:custGeom>
              <a:avLst/>
              <a:gdLst/>
              <a:ahLst/>
              <a:cxnLst/>
              <a:rect l="l" t="t" r="r" b="b"/>
              <a:pathLst>
                <a:path w="8540" h="6741" extrusionOk="0">
                  <a:moveTo>
                    <a:pt x="8140" y="0"/>
                  </a:moveTo>
                  <a:cubicBezTo>
                    <a:pt x="8140" y="200"/>
                    <a:pt x="8173" y="367"/>
                    <a:pt x="8040" y="501"/>
                  </a:cubicBezTo>
                  <a:cubicBezTo>
                    <a:pt x="7906" y="567"/>
                    <a:pt x="7806" y="667"/>
                    <a:pt x="7673" y="734"/>
                  </a:cubicBezTo>
                  <a:cubicBezTo>
                    <a:pt x="7539" y="834"/>
                    <a:pt x="7439" y="934"/>
                    <a:pt x="7339" y="1068"/>
                  </a:cubicBezTo>
                  <a:cubicBezTo>
                    <a:pt x="7139" y="1335"/>
                    <a:pt x="6939" y="1568"/>
                    <a:pt x="6739" y="1802"/>
                  </a:cubicBezTo>
                  <a:cubicBezTo>
                    <a:pt x="5238" y="3503"/>
                    <a:pt x="3403" y="4870"/>
                    <a:pt x="1368" y="5905"/>
                  </a:cubicBezTo>
                  <a:cubicBezTo>
                    <a:pt x="1" y="6438"/>
                    <a:pt x="568" y="6705"/>
                    <a:pt x="935" y="6738"/>
                  </a:cubicBezTo>
                  <a:cubicBezTo>
                    <a:pt x="943" y="6740"/>
                    <a:pt x="953" y="6741"/>
                    <a:pt x="964" y="6741"/>
                  </a:cubicBezTo>
                  <a:cubicBezTo>
                    <a:pt x="1412" y="6741"/>
                    <a:pt x="3637" y="5444"/>
                    <a:pt x="5004" y="4370"/>
                  </a:cubicBezTo>
                  <a:cubicBezTo>
                    <a:pt x="6405" y="3269"/>
                    <a:pt x="7372" y="1935"/>
                    <a:pt x="7906" y="1535"/>
                  </a:cubicBezTo>
                  <a:cubicBezTo>
                    <a:pt x="8106" y="1368"/>
                    <a:pt x="8340" y="1168"/>
                    <a:pt x="8540" y="1001"/>
                  </a:cubicBezTo>
                  <a:cubicBezTo>
                    <a:pt x="8507" y="701"/>
                    <a:pt x="8473" y="434"/>
                    <a:pt x="8440" y="267"/>
                  </a:cubicBezTo>
                  <a:cubicBezTo>
                    <a:pt x="8407" y="134"/>
                    <a:pt x="8306" y="34"/>
                    <a:pt x="814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4754400" y="4282625"/>
              <a:ext cx="67575" cy="30100"/>
            </a:xfrm>
            <a:custGeom>
              <a:avLst/>
              <a:gdLst/>
              <a:ahLst/>
              <a:cxnLst/>
              <a:rect l="l" t="t" r="r" b="b"/>
              <a:pathLst>
                <a:path w="2703" h="1204" extrusionOk="0">
                  <a:moveTo>
                    <a:pt x="261" y="0"/>
                  </a:moveTo>
                  <a:cubicBezTo>
                    <a:pt x="219" y="0"/>
                    <a:pt x="176" y="1"/>
                    <a:pt x="134" y="2"/>
                  </a:cubicBezTo>
                  <a:cubicBezTo>
                    <a:pt x="67" y="2"/>
                    <a:pt x="0" y="69"/>
                    <a:pt x="34" y="169"/>
                  </a:cubicBezTo>
                  <a:cubicBezTo>
                    <a:pt x="34" y="236"/>
                    <a:pt x="101" y="269"/>
                    <a:pt x="167" y="269"/>
                  </a:cubicBezTo>
                  <a:cubicBezTo>
                    <a:pt x="205" y="268"/>
                    <a:pt x="244" y="267"/>
                    <a:pt x="282" y="267"/>
                  </a:cubicBezTo>
                  <a:cubicBezTo>
                    <a:pt x="1077" y="267"/>
                    <a:pt x="1863" y="597"/>
                    <a:pt x="2436" y="1170"/>
                  </a:cubicBezTo>
                  <a:cubicBezTo>
                    <a:pt x="2469" y="1203"/>
                    <a:pt x="2502" y="1203"/>
                    <a:pt x="2569" y="1203"/>
                  </a:cubicBezTo>
                  <a:cubicBezTo>
                    <a:pt x="2602" y="1203"/>
                    <a:pt x="2602" y="1203"/>
                    <a:pt x="2636" y="1170"/>
                  </a:cubicBezTo>
                  <a:cubicBezTo>
                    <a:pt x="2702" y="1137"/>
                    <a:pt x="2702" y="1037"/>
                    <a:pt x="2636" y="1003"/>
                  </a:cubicBezTo>
                  <a:cubicBezTo>
                    <a:pt x="2031" y="335"/>
                    <a:pt x="1152"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4784425" y="4264275"/>
              <a:ext cx="66725" cy="30450"/>
            </a:xfrm>
            <a:custGeom>
              <a:avLst/>
              <a:gdLst/>
              <a:ahLst/>
              <a:cxnLst/>
              <a:rect l="l" t="t" r="r" b="b"/>
              <a:pathLst>
                <a:path w="2669" h="1218" extrusionOk="0">
                  <a:moveTo>
                    <a:pt x="251" y="1"/>
                  </a:moveTo>
                  <a:cubicBezTo>
                    <a:pt x="212" y="1"/>
                    <a:pt x="173" y="1"/>
                    <a:pt x="134" y="3"/>
                  </a:cubicBezTo>
                  <a:cubicBezTo>
                    <a:pt x="34" y="36"/>
                    <a:pt x="0" y="103"/>
                    <a:pt x="0" y="169"/>
                  </a:cubicBezTo>
                  <a:cubicBezTo>
                    <a:pt x="0" y="224"/>
                    <a:pt x="45" y="278"/>
                    <a:pt x="116" y="278"/>
                  </a:cubicBezTo>
                  <a:cubicBezTo>
                    <a:pt x="132" y="278"/>
                    <a:pt x="149" y="276"/>
                    <a:pt x="167" y="269"/>
                  </a:cubicBezTo>
                  <a:cubicBezTo>
                    <a:pt x="205" y="268"/>
                    <a:pt x="243" y="267"/>
                    <a:pt x="281" y="267"/>
                  </a:cubicBezTo>
                  <a:cubicBezTo>
                    <a:pt x="1074" y="267"/>
                    <a:pt x="1829" y="597"/>
                    <a:pt x="2402" y="1170"/>
                  </a:cubicBezTo>
                  <a:cubicBezTo>
                    <a:pt x="2426" y="1194"/>
                    <a:pt x="2466" y="1217"/>
                    <a:pt x="2499" y="1217"/>
                  </a:cubicBezTo>
                  <a:cubicBezTo>
                    <a:pt x="2513" y="1217"/>
                    <a:pt x="2526" y="1213"/>
                    <a:pt x="2535" y="1203"/>
                  </a:cubicBezTo>
                  <a:cubicBezTo>
                    <a:pt x="2569" y="1203"/>
                    <a:pt x="2602" y="1203"/>
                    <a:pt x="2636" y="1170"/>
                  </a:cubicBezTo>
                  <a:cubicBezTo>
                    <a:pt x="2669" y="1137"/>
                    <a:pt x="2669" y="1037"/>
                    <a:pt x="2636"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4813600" y="4247450"/>
              <a:ext cx="67575" cy="30250"/>
            </a:xfrm>
            <a:custGeom>
              <a:avLst/>
              <a:gdLst/>
              <a:ahLst/>
              <a:cxnLst/>
              <a:rect l="l" t="t" r="r" b="b"/>
              <a:pathLst>
                <a:path w="2703" h="1210" extrusionOk="0">
                  <a:moveTo>
                    <a:pt x="352" y="1"/>
                  </a:moveTo>
                  <a:cubicBezTo>
                    <a:pt x="280" y="1"/>
                    <a:pt x="207" y="3"/>
                    <a:pt x="134" y="8"/>
                  </a:cubicBezTo>
                  <a:cubicBezTo>
                    <a:pt x="68" y="8"/>
                    <a:pt x="1" y="75"/>
                    <a:pt x="34" y="142"/>
                  </a:cubicBezTo>
                  <a:cubicBezTo>
                    <a:pt x="34" y="209"/>
                    <a:pt x="101" y="275"/>
                    <a:pt x="168" y="275"/>
                  </a:cubicBezTo>
                  <a:cubicBezTo>
                    <a:pt x="209" y="274"/>
                    <a:pt x="251" y="273"/>
                    <a:pt x="293" y="273"/>
                  </a:cubicBezTo>
                  <a:cubicBezTo>
                    <a:pt x="1085" y="273"/>
                    <a:pt x="1866" y="572"/>
                    <a:pt x="2436" y="1143"/>
                  </a:cubicBezTo>
                  <a:cubicBezTo>
                    <a:pt x="2436" y="1176"/>
                    <a:pt x="2503" y="1209"/>
                    <a:pt x="2569" y="1209"/>
                  </a:cubicBezTo>
                  <a:cubicBezTo>
                    <a:pt x="2603" y="1209"/>
                    <a:pt x="2603" y="1176"/>
                    <a:pt x="2636" y="1176"/>
                  </a:cubicBezTo>
                  <a:cubicBezTo>
                    <a:pt x="2703" y="1109"/>
                    <a:pt x="2703" y="1043"/>
                    <a:pt x="2636" y="976"/>
                  </a:cubicBezTo>
                  <a:cubicBezTo>
                    <a:pt x="2052" y="361"/>
                    <a:pt x="1212"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4841125" y="4227450"/>
              <a:ext cx="67575" cy="30225"/>
            </a:xfrm>
            <a:custGeom>
              <a:avLst/>
              <a:gdLst/>
              <a:ahLst/>
              <a:cxnLst/>
              <a:rect l="l" t="t" r="r" b="b"/>
              <a:pathLst>
                <a:path w="2703" h="1209" extrusionOk="0">
                  <a:moveTo>
                    <a:pt x="352" y="0"/>
                  </a:moveTo>
                  <a:cubicBezTo>
                    <a:pt x="279" y="0"/>
                    <a:pt x="207" y="3"/>
                    <a:pt x="134" y="8"/>
                  </a:cubicBezTo>
                  <a:cubicBezTo>
                    <a:pt x="67" y="8"/>
                    <a:pt x="1" y="75"/>
                    <a:pt x="34" y="141"/>
                  </a:cubicBezTo>
                  <a:cubicBezTo>
                    <a:pt x="34" y="208"/>
                    <a:pt x="101" y="275"/>
                    <a:pt x="167" y="275"/>
                  </a:cubicBezTo>
                  <a:cubicBezTo>
                    <a:pt x="206" y="273"/>
                    <a:pt x="244" y="272"/>
                    <a:pt x="282" y="272"/>
                  </a:cubicBezTo>
                  <a:cubicBezTo>
                    <a:pt x="1077" y="272"/>
                    <a:pt x="1863" y="601"/>
                    <a:pt x="2436" y="1142"/>
                  </a:cubicBezTo>
                  <a:cubicBezTo>
                    <a:pt x="2469" y="1209"/>
                    <a:pt x="2502" y="1209"/>
                    <a:pt x="2569" y="1209"/>
                  </a:cubicBezTo>
                  <a:cubicBezTo>
                    <a:pt x="2602" y="1209"/>
                    <a:pt x="2602" y="1209"/>
                    <a:pt x="2636" y="1175"/>
                  </a:cubicBezTo>
                  <a:cubicBezTo>
                    <a:pt x="2703" y="1109"/>
                    <a:pt x="2703" y="1042"/>
                    <a:pt x="2636" y="975"/>
                  </a:cubicBezTo>
                  <a:cubicBezTo>
                    <a:pt x="2051" y="360"/>
                    <a:pt x="1212" y="0"/>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4863650" y="4207225"/>
              <a:ext cx="71725" cy="30450"/>
            </a:xfrm>
            <a:custGeom>
              <a:avLst/>
              <a:gdLst/>
              <a:ahLst/>
              <a:cxnLst/>
              <a:rect l="l" t="t" r="r" b="b"/>
              <a:pathLst>
                <a:path w="2869" h="1218" extrusionOk="0">
                  <a:moveTo>
                    <a:pt x="459" y="0"/>
                  </a:moveTo>
                  <a:cubicBezTo>
                    <a:pt x="351" y="0"/>
                    <a:pt x="242" y="5"/>
                    <a:pt x="134" y="16"/>
                  </a:cubicBezTo>
                  <a:cubicBezTo>
                    <a:pt x="67" y="16"/>
                    <a:pt x="0" y="83"/>
                    <a:pt x="0" y="150"/>
                  </a:cubicBezTo>
                  <a:cubicBezTo>
                    <a:pt x="0" y="216"/>
                    <a:pt x="67" y="283"/>
                    <a:pt x="167" y="283"/>
                  </a:cubicBezTo>
                  <a:cubicBezTo>
                    <a:pt x="272" y="271"/>
                    <a:pt x="378" y="266"/>
                    <a:pt x="483" y="266"/>
                  </a:cubicBezTo>
                  <a:cubicBezTo>
                    <a:pt x="1275" y="266"/>
                    <a:pt x="2046" y="595"/>
                    <a:pt x="2635" y="1184"/>
                  </a:cubicBezTo>
                  <a:cubicBezTo>
                    <a:pt x="2669" y="1217"/>
                    <a:pt x="2702" y="1217"/>
                    <a:pt x="2736" y="1217"/>
                  </a:cubicBezTo>
                  <a:cubicBezTo>
                    <a:pt x="2802" y="1217"/>
                    <a:pt x="2869" y="1150"/>
                    <a:pt x="2869" y="1084"/>
                  </a:cubicBezTo>
                  <a:cubicBezTo>
                    <a:pt x="2869" y="1050"/>
                    <a:pt x="2869" y="1017"/>
                    <a:pt x="2836" y="1017"/>
                  </a:cubicBezTo>
                  <a:cubicBezTo>
                    <a:pt x="2211"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5195550" y="3899075"/>
              <a:ext cx="150975" cy="524925"/>
            </a:xfrm>
            <a:custGeom>
              <a:avLst/>
              <a:gdLst/>
              <a:ahLst/>
              <a:cxnLst/>
              <a:rect l="l" t="t" r="r" b="b"/>
              <a:pathLst>
                <a:path w="6039" h="20997" extrusionOk="0">
                  <a:moveTo>
                    <a:pt x="6038" y="0"/>
                  </a:moveTo>
                  <a:lnTo>
                    <a:pt x="0" y="100"/>
                  </a:lnTo>
                  <a:cubicBezTo>
                    <a:pt x="0" y="334"/>
                    <a:pt x="201" y="1268"/>
                    <a:pt x="234" y="1468"/>
                  </a:cubicBezTo>
                  <a:cubicBezTo>
                    <a:pt x="834" y="5871"/>
                    <a:pt x="1968" y="9974"/>
                    <a:pt x="1968" y="12409"/>
                  </a:cubicBezTo>
                  <a:cubicBezTo>
                    <a:pt x="1968" y="12976"/>
                    <a:pt x="1635" y="18647"/>
                    <a:pt x="1802" y="19981"/>
                  </a:cubicBezTo>
                  <a:cubicBezTo>
                    <a:pt x="1866" y="20603"/>
                    <a:pt x="2494" y="20997"/>
                    <a:pt x="3180" y="20997"/>
                  </a:cubicBezTo>
                  <a:cubicBezTo>
                    <a:pt x="3928" y="20997"/>
                    <a:pt x="4744" y="20529"/>
                    <a:pt x="4971" y="19381"/>
                  </a:cubicBezTo>
                  <a:cubicBezTo>
                    <a:pt x="5204" y="17913"/>
                    <a:pt x="5204" y="13076"/>
                    <a:pt x="5204" y="12342"/>
                  </a:cubicBezTo>
                  <a:cubicBezTo>
                    <a:pt x="5304" y="8540"/>
                    <a:pt x="5971" y="4036"/>
                    <a:pt x="603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5213900" y="4401100"/>
              <a:ext cx="137625" cy="120550"/>
            </a:xfrm>
            <a:custGeom>
              <a:avLst/>
              <a:gdLst/>
              <a:ahLst/>
              <a:cxnLst/>
              <a:rect l="l" t="t" r="r" b="b"/>
              <a:pathLst>
                <a:path w="5505" h="4822" extrusionOk="0">
                  <a:moveTo>
                    <a:pt x="5371" y="0"/>
                  </a:moveTo>
                  <a:lnTo>
                    <a:pt x="67" y="801"/>
                  </a:lnTo>
                  <a:cubicBezTo>
                    <a:pt x="0" y="2102"/>
                    <a:pt x="134" y="2969"/>
                    <a:pt x="501" y="3803"/>
                  </a:cubicBezTo>
                  <a:cubicBezTo>
                    <a:pt x="832" y="4438"/>
                    <a:pt x="1483" y="4821"/>
                    <a:pt x="2189" y="4821"/>
                  </a:cubicBezTo>
                  <a:cubicBezTo>
                    <a:pt x="2336" y="4821"/>
                    <a:pt x="2486" y="4805"/>
                    <a:pt x="2635" y="4770"/>
                  </a:cubicBezTo>
                  <a:cubicBezTo>
                    <a:pt x="3536" y="4637"/>
                    <a:pt x="4704" y="4170"/>
                    <a:pt x="5071" y="3069"/>
                  </a:cubicBezTo>
                  <a:cubicBezTo>
                    <a:pt x="5404" y="2102"/>
                    <a:pt x="5504" y="1034"/>
                    <a:pt x="5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5211400" y="4195950"/>
              <a:ext cx="138450" cy="311975"/>
            </a:xfrm>
            <a:custGeom>
              <a:avLst/>
              <a:gdLst/>
              <a:ahLst/>
              <a:cxnLst/>
              <a:rect l="l" t="t" r="r" b="b"/>
              <a:pathLst>
                <a:path w="5538" h="12479" extrusionOk="0">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212225" y="4377750"/>
              <a:ext cx="138450" cy="129925"/>
            </a:xfrm>
            <a:custGeom>
              <a:avLst/>
              <a:gdLst/>
              <a:ahLst/>
              <a:cxnLst/>
              <a:rect l="l" t="t" r="r" b="b"/>
              <a:pathLst>
                <a:path w="5538" h="5197" extrusionOk="0">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8"/>
            <p:cNvSpPr/>
            <p:nvPr/>
          </p:nvSpPr>
          <p:spPr>
            <a:xfrm>
              <a:off x="5316125" y="4195950"/>
              <a:ext cx="21225" cy="223850"/>
            </a:xfrm>
            <a:custGeom>
              <a:avLst/>
              <a:gdLst/>
              <a:ahLst/>
              <a:cxnLst/>
              <a:rect l="l" t="t" r="r" b="b"/>
              <a:pathLst>
                <a:path w="849" h="8954" extrusionOk="0">
                  <a:moveTo>
                    <a:pt x="414" y="0"/>
                  </a:moveTo>
                  <a:lnTo>
                    <a:pt x="414" y="67"/>
                  </a:lnTo>
                  <a:lnTo>
                    <a:pt x="381" y="934"/>
                  </a:lnTo>
                  <a:cubicBezTo>
                    <a:pt x="381" y="1068"/>
                    <a:pt x="381" y="1201"/>
                    <a:pt x="348" y="1335"/>
                  </a:cubicBezTo>
                  <a:cubicBezTo>
                    <a:pt x="214" y="2602"/>
                    <a:pt x="148" y="5104"/>
                    <a:pt x="148" y="6305"/>
                  </a:cubicBezTo>
                  <a:cubicBezTo>
                    <a:pt x="148" y="7039"/>
                    <a:pt x="114" y="7806"/>
                    <a:pt x="14" y="8573"/>
                  </a:cubicBezTo>
                  <a:cubicBezTo>
                    <a:pt x="1" y="8828"/>
                    <a:pt x="95" y="8954"/>
                    <a:pt x="220" y="8954"/>
                  </a:cubicBezTo>
                  <a:cubicBezTo>
                    <a:pt x="405" y="8954"/>
                    <a:pt x="655" y="8678"/>
                    <a:pt x="715" y="8139"/>
                  </a:cubicBezTo>
                  <a:cubicBezTo>
                    <a:pt x="848" y="7239"/>
                    <a:pt x="581" y="5104"/>
                    <a:pt x="715" y="3570"/>
                  </a:cubicBezTo>
                  <a:cubicBezTo>
                    <a:pt x="681" y="1802"/>
                    <a:pt x="748" y="67"/>
                    <a:pt x="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5233075" y="4195950"/>
              <a:ext cx="21200" cy="223900"/>
            </a:xfrm>
            <a:custGeom>
              <a:avLst/>
              <a:gdLst/>
              <a:ahLst/>
              <a:cxnLst/>
              <a:rect l="l" t="t" r="r" b="b"/>
              <a:pathLst>
                <a:path w="848" h="8956" extrusionOk="0">
                  <a:moveTo>
                    <a:pt x="434" y="0"/>
                  </a:moveTo>
                  <a:cubicBezTo>
                    <a:pt x="201" y="100"/>
                    <a:pt x="134" y="801"/>
                    <a:pt x="67" y="1668"/>
                  </a:cubicBezTo>
                  <a:cubicBezTo>
                    <a:pt x="67" y="2202"/>
                    <a:pt x="67" y="2802"/>
                    <a:pt x="134" y="3570"/>
                  </a:cubicBezTo>
                  <a:cubicBezTo>
                    <a:pt x="301" y="5104"/>
                    <a:pt x="0" y="7306"/>
                    <a:pt x="134" y="8173"/>
                  </a:cubicBezTo>
                  <a:cubicBezTo>
                    <a:pt x="193" y="8688"/>
                    <a:pt x="441" y="8956"/>
                    <a:pt x="625" y="8956"/>
                  </a:cubicBezTo>
                  <a:cubicBezTo>
                    <a:pt x="751" y="8956"/>
                    <a:pt x="848" y="8831"/>
                    <a:pt x="834" y="8573"/>
                  </a:cubicBezTo>
                  <a:cubicBezTo>
                    <a:pt x="734" y="7806"/>
                    <a:pt x="701" y="7072"/>
                    <a:pt x="701" y="6305"/>
                  </a:cubicBezTo>
                  <a:cubicBezTo>
                    <a:pt x="701" y="5137"/>
                    <a:pt x="634" y="2669"/>
                    <a:pt x="501" y="1368"/>
                  </a:cubicBezTo>
                  <a:cubicBezTo>
                    <a:pt x="467" y="1134"/>
                    <a:pt x="434" y="868"/>
                    <a:pt x="434" y="634"/>
                  </a:cubicBezTo>
                  <a:lnTo>
                    <a:pt x="434" y="34"/>
                  </a:ln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243925" y="4398175"/>
              <a:ext cx="79250" cy="13175"/>
            </a:xfrm>
            <a:custGeom>
              <a:avLst/>
              <a:gdLst/>
              <a:ahLst/>
              <a:cxnLst/>
              <a:rect l="l" t="t" r="r" b="b"/>
              <a:pathLst>
                <a:path w="3170" h="527" extrusionOk="0">
                  <a:moveTo>
                    <a:pt x="1601" y="0"/>
                  </a:moveTo>
                  <a:cubicBezTo>
                    <a:pt x="1093" y="0"/>
                    <a:pt x="584" y="84"/>
                    <a:pt x="100" y="251"/>
                  </a:cubicBezTo>
                  <a:cubicBezTo>
                    <a:pt x="33" y="284"/>
                    <a:pt x="0" y="384"/>
                    <a:pt x="33" y="451"/>
                  </a:cubicBezTo>
                  <a:cubicBezTo>
                    <a:pt x="33" y="484"/>
                    <a:pt x="100" y="517"/>
                    <a:pt x="134" y="517"/>
                  </a:cubicBezTo>
                  <a:lnTo>
                    <a:pt x="200" y="517"/>
                  </a:lnTo>
                  <a:cubicBezTo>
                    <a:pt x="651" y="367"/>
                    <a:pt x="1126" y="292"/>
                    <a:pt x="1601" y="292"/>
                  </a:cubicBezTo>
                  <a:cubicBezTo>
                    <a:pt x="2077" y="292"/>
                    <a:pt x="2552" y="367"/>
                    <a:pt x="3002" y="517"/>
                  </a:cubicBezTo>
                  <a:cubicBezTo>
                    <a:pt x="3015" y="524"/>
                    <a:pt x="3028" y="526"/>
                    <a:pt x="3042" y="526"/>
                  </a:cubicBezTo>
                  <a:cubicBezTo>
                    <a:pt x="3102" y="526"/>
                    <a:pt x="3169" y="472"/>
                    <a:pt x="3169" y="417"/>
                  </a:cubicBezTo>
                  <a:cubicBezTo>
                    <a:pt x="3169"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5239750" y="4363150"/>
              <a:ext cx="88425" cy="13175"/>
            </a:xfrm>
            <a:custGeom>
              <a:avLst/>
              <a:gdLst/>
              <a:ahLst/>
              <a:cxnLst/>
              <a:rect l="l" t="t" r="r" b="b"/>
              <a:pathLst>
                <a:path w="3537" h="527" extrusionOk="0">
                  <a:moveTo>
                    <a:pt x="1756" y="0"/>
                  </a:moveTo>
                  <a:cubicBezTo>
                    <a:pt x="1193" y="0"/>
                    <a:pt x="634" y="84"/>
                    <a:pt x="100" y="251"/>
                  </a:cubicBezTo>
                  <a:cubicBezTo>
                    <a:pt x="34" y="284"/>
                    <a:pt x="0" y="351"/>
                    <a:pt x="0" y="417"/>
                  </a:cubicBezTo>
                  <a:cubicBezTo>
                    <a:pt x="34" y="484"/>
                    <a:pt x="100" y="517"/>
                    <a:pt x="134" y="517"/>
                  </a:cubicBezTo>
                  <a:lnTo>
                    <a:pt x="200" y="517"/>
                  </a:lnTo>
                  <a:cubicBezTo>
                    <a:pt x="718" y="351"/>
                    <a:pt x="1251" y="267"/>
                    <a:pt x="1781" y="267"/>
                  </a:cubicBezTo>
                  <a:cubicBezTo>
                    <a:pt x="2310" y="267"/>
                    <a:pt x="2836" y="351"/>
                    <a:pt x="3336" y="517"/>
                  </a:cubicBezTo>
                  <a:cubicBezTo>
                    <a:pt x="3348" y="524"/>
                    <a:pt x="3362" y="526"/>
                    <a:pt x="3375" y="526"/>
                  </a:cubicBezTo>
                  <a:cubicBezTo>
                    <a:pt x="3436" y="526"/>
                    <a:pt x="3503" y="472"/>
                    <a:pt x="3503" y="417"/>
                  </a:cubicBezTo>
                  <a:cubicBezTo>
                    <a:pt x="3536" y="351"/>
                    <a:pt x="3503" y="284"/>
                    <a:pt x="3436" y="251"/>
                  </a:cubicBezTo>
                  <a:cubicBezTo>
                    <a:pt x="2886" y="84"/>
                    <a:pt x="2319"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5240575" y="4329375"/>
              <a:ext cx="87600" cy="14200"/>
            </a:xfrm>
            <a:custGeom>
              <a:avLst/>
              <a:gdLst/>
              <a:ahLst/>
              <a:cxnLst/>
              <a:rect l="l" t="t" r="r" b="b"/>
              <a:pathLst>
                <a:path w="3504" h="568" extrusionOk="0">
                  <a:moveTo>
                    <a:pt x="1752" y="0"/>
                  </a:moveTo>
                  <a:cubicBezTo>
                    <a:pt x="1193" y="0"/>
                    <a:pt x="634" y="101"/>
                    <a:pt x="101" y="301"/>
                  </a:cubicBezTo>
                  <a:cubicBezTo>
                    <a:pt x="34" y="334"/>
                    <a:pt x="1" y="401"/>
                    <a:pt x="34" y="467"/>
                  </a:cubicBezTo>
                  <a:cubicBezTo>
                    <a:pt x="34" y="534"/>
                    <a:pt x="134" y="568"/>
                    <a:pt x="201" y="568"/>
                  </a:cubicBezTo>
                  <a:cubicBezTo>
                    <a:pt x="201" y="568"/>
                    <a:pt x="942" y="271"/>
                    <a:pt x="1861" y="271"/>
                  </a:cubicBezTo>
                  <a:cubicBezTo>
                    <a:pt x="2321" y="271"/>
                    <a:pt x="2825" y="345"/>
                    <a:pt x="3303" y="568"/>
                  </a:cubicBezTo>
                  <a:lnTo>
                    <a:pt x="3370" y="568"/>
                  </a:lnTo>
                  <a:cubicBezTo>
                    <a:pt x="3403" y="568"/>
                    <a:pt x="3470" y="534"/>
                    <a:pt x="3470" y="501"/>
                  </a:cubicBezTo>
                  <a:cubicBezTo>
                    <a:pt x="3503" y="401"/>
                    <a:pt x="3470" y="334"/>
                    <a:pt x="3403" y="301"/>
                  </a:cubicBezTo>
                  <a:cubicBezTo>
                    <a:pt x="2869" y="101"/>
                    <a:pt x="2311"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5239750" y="4296525"/>
              <a:ext cx="89250" cy="15350"/>
            </a:xfrm>
            <a:custGeom>
              <a:avLst/>
              <a:gdLst/>
              <a:ahLst/>
              <a:cxnLst/>
              <a:rect l="l" t="t" r="r" b="b"/>
              <a:pathLst>
                <a:path w="3570" h="614" extrusionOk="0">
                  <a:moveTo>
                    <a:pt x="1755" y="1"/>
                  </a:moveTo>
                  <a:cubicBezTo>
                    <a:pt x="1190" y="1"/>
                    <a:pt x="625" y="118"/>
                    <a:pt x="100" y="347"/>
                  </a:cubicBezTo>
                  <a:cubicBezTo>
                    <a:pt x="34" y="380"/>
                    <a:pt x="0" y="447"/>
                    <a:pt x="34" y="514"/>
                  </a:cubicBezTo>
                  <a:cubicBezTo>
                    <a:pt x="58" y="563"/>
                    <a:pt x="100" y="594"/>
                    <a:pt x="148" y="594"/>
                  </a:cubicBezTo>
                  <a:cubicBezTo>
                    <a:pt x="165" y="594"/>
                    <a:pt x="183" y="590"/>
                    <a:pt x="200" y="581"/>
                  </a:cubicBezTo>
                  <a:cubicBezTo>
                    <a:pt x="698" y="372"/>
                    <a:pt x="1218" y="272"/>
                    <a:pt x="1735" y="272"/>
                  </a:cubicBezTo>
                  <a:cubicBezTo>
                    <a:pt x="2294" y="272"/>
                    <a:pt x="2850" y="389"/>
                    <a:pt x="3369" y="614"/>
                  </a:cubicBezTo>
                  <a:lnTo>
                    <a:pt x="3403" y="614"/>
                  </a:lnTo>
                  <a:cubicBezTo>
                    <a:pt x="3469" y="614"/>
                    <a:pt x="3503" y="614"/>
                    <a:pt x="3536" y="547"/>
                  </a:cubicBezTo>
                  <a:cubicBezTo>
                    <a:pt x="3570" y="481"/>
                    <a:pt x="3536" y="414"/>
                    <a:pt x="3469" y="380"/>
                  </a:cubicBezTo>
                  <a:cubicBezTo>
                    <a:pt x="2927" y="126"/>
                    <a:pt x="2341" y="1"/>
                    <a:pt x="1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5239750" y="4261925"/>
              <a:ext cx="89250" cy="15775"/>
            </a:xfrm>
            <a:custGeom>
              <a:avLst/>
              <a:gdLst/>
              <a:ahLst/>
              <a:cxnLst/>
              <a:rect l="l" t="t" r="r" b="b"/>
              <a:pathLst>
                <a:path w="3570" h="631" extrusionOk="0">
                  <a:moveTo>
                    <a:pt x="1893" y="0"/>
                  </a:moveTo>
                  <a:cubicBezTo>
                    <a:pt x="914" y="0"/>
                    <a:pt x="144" y="341"/>
                    <a:pt x="100" y="363"/>
                  </a:cubicBezTo>
                  <a:cubicBezTo>
                    <a:pt x="34" y="397"/>
                    <a:pt x="0" y="464"/>
                    <a:pt x="34" y="530"/>
                  </a:cubicBezTo>
                  <a:cubicBezTo>
                    <a:pt x="58" y="579"/>
                    <a:pt x="100" y="610"/>
                    <a:pt x="148" y="610"/>
                  </a:cubicBezTo>
                  <a:cubicBezTo>
                    <a:pt x="165" y="610"/>
                    <a:pt x="183" y="606"/>
                    <a:pt x="200" y="597"/>
                  </a:cubicBezTo>
                  <a:cubicBezTo>
                    <a:pt x="200" y="597"/>
                    <a:pt x="957" y="271"/>
                    <a:pt x="1905" y="271"/>
                  </a:cubicBezTo>
                  <a:cubicBezTo>
                    <a:pt x="2380" y="271"/>
                    <a:pt x="2902" y="352"/>
                    <a:pt x="3403" y="597"/>
                  </a:cubicBezTo>
                  <a:cubicBezTo>
                    <a:pt x="3403" y="630"/>
                    <a:pt x="3436" y="630"/>
                    <a:pt x="3436" y="630"/>
                  </a:cubicBezTo>
                  <a:cubicBezTo>
                    <a:pt x="3536" y="630"/>
                    <a:pt x="3570" y="564"/>
                    <a:pt x="3570" y="464"/>
                  </a:cubicBezTo>
                  <a:cubicBezTo>
                    <a:pt x="3570" y="430"/>
                    <a:pt x="3536" y="397"/>
                    <a:pt x="3503" y="363"/>
                  </a:cubicBezTo>
                  <a:cubicBezTo>
                    <a:pt x="2958" y="91"/>
                    <a:pt x="2398" y="0"/>
                    <a:pt x="1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4862800" y="2854150"/>
              <a:ext cx="502050" cy="1456825"/>
            </a:xfrm>
            <a:custGeom>
              <a:avLst/>
              <a:gdLst/>
              <a:ahLst/>
              <a:cxnLst/>
              <a:rect l="l" t="t" r="r" b="b"/>
              <a:pathLst>
                <a:path w="20082" h="58273" extrusionOk="0">
                  <a:moveTo>
                    <a:pt x="16313" y="1"/>
                  </a:moveTo>
                  <a:lnTo>
                    <a:pt x="1235" y="3270"/>
                  </a:lnTo>
                  <a:cubicBezTo>
                    <a:pt x="134" y="10375"/>
                    <a:pt x="1" y="22650"/>
                    <a:pt x="134" y="29422"/>
                  </a:cubicBezTo>
                  <a:cubicBezTo>
                    <a:pt x="201" y="32857"/>
                    <a:pt x="635" y="53072"/>
                    <a:pt x="635" y="53072"/>
                  </a:cubicBezTo>
                  <a:cubicBezTo>
                    <a:pt x="1367" y="53873"/>
                    <a:pt x="2483" y="54108"/>
                    <a:pt x="3539" y="54108"/>
                  </a:cubicBezTo>
                  <a:cubicBezTo>
                    <a:pt x="5032" y="54108"/>
                    <a:pt x="6405" y="53639"/>
                    <a:pt x="6405" y="53639"/>
                  </a:cubicBezTo>
                  <a:cubicBezTo>
                    <a:pt x="6405" y="53639"/>
                    <a:pt x="7206" y="39062"/>
                    <a:pt x="7339" y="36193"/>
                  </a:cubicBezTo>
                  <a:cubicBezTo>
                    <a:pt x="7473" y="33758"/>
                    <a:pt x="7306" y="29955"/>
                    <a:pt x="7306" y="29955"/>
                  </a:cubicBezTo>
                  <a:lnTo>
                    <a:pt x="9041" y="16412"/>
                  </a:lnTo>
                  <a:cubicBezTo>
                    <a:pt x="9041" y="16412"/>
                    <a:pt x="10542" y="25586"/>
                    <a:pt x="11075" y="29789"/>
                  </a:cubicBezTo>
                  <a:cubicBezTo>
                    <a:pt x="11676" y="34625"/>
                    <a:pt x="14311" y="57308"/>
                    <a:pt x="14311" y="57308"/>
                  </a:cubicBezTo>
                  <a:cubicBezTo>
                    <a:pt x="15141" y="58040"/>
                    <a:pt x="16060" y="58273"/>
                    <a:pt x="16892" y="58273"/>
                  </a:cubicBezTo>
                  <a:cubicBezTo>
                    <a:pt x="18334" y="58273"/>
                    <a:pt x="19515" y="57575"/>
                    <a:pt x="19515" y="57575"/>
                  </a:cubicBezTo>
                  <a:cubicBezTo>
                    <a:pt x="19515" y="57575"/>
                    <a:pt x="20082" y="41063"/>
                    <a:pt x="19615" y="36160"/>
                  </a:cubicBezTo>
                  <a:cubicBezTo>
                    <a:pt x="19215" y="32057"/>
                    <a:pt x="18614" y="29922"/>
                    <a:pt x="18547" y="28988"/>
                  </a:cubicBezTo>
                  <a:cubicBezTo>
                    <a:pt x="18547" y="28988"/>
                    <a:pt x="18914" y="16112"/>
                    <a:pt x="18214" y="7139"/>
                  </a:cubicBezTo>
                  <a:cubicBezTo>
                    <a:pt x="17947" y="4671"/>
                    <a:pt x="17313" y="2269"/>
                    <a:pt x="16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4941200" y="3106000"/>
              <a:ext cx="147625" cy="455350"/>
            </a:xfrm>
            <a:custGeom>
              <a:avLst/>
              <a:gdLst/>
              <a:ahLst/>
              <a:cxnLst/>
              <a:rect l="l" t="t" r="r" b="b"/>
              <a:pathLst>
                <a:path w="5905" h="18214" extrusionOk="0">
                  <a:moveTo>
                    <a:pt x="0" y="0"/>
                  </a:moveTo>
                  <a:cubicBezTo>
                    <a:pt x="968" y="1468"/>
                    <a:pt x="2536" y="2469"/>
                    <a:pt x="4270" y="2702"/>
                  </a:cubicBezTo>
                  <a:lnTo>
                    <a:pt x="4937" y="6572"/>
                  </a:lnTo>
                  <a:lnTo>
                    <a:pt x="4370" y="18213"/>
                  </a:lnTo>
                  <a:lnTo>
                    <a:pt x="5905" y="6338"/>
                  </a:lnTo>
                  <a:lnTo>
                    <a:pt x="5271" y="2035"/>
                  </a:lnTo>
                  <a:cubicBezTo>
                    <a:pt x="5271" y="2035"/>
                    <a:pt x="1635" y="153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4870325" y="1997675"/>
              <a:ext cx="477025" cy="692525"/>
            </a:xfrm>
            <a:custGeom>
              <a:avLst/>
              <a:gdLst/>
              <a:ahLst/>
              <a:cxnLst/>
              <a:rect l="l" t="t" r="r" b="b"/>
              <a:pathLst>
                <a:path w="19081" h="27701" extrusionOk="0">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4828628" y="2883344"/>
              <a:ext cx="120112" cy="159294"/>
            </a:xfrm>
            <a:custGeom>
              <a:avLst/>
              <a:gdLst/>
              <a:ahLst/>
              <a:cxnLst/>
              <a:rect l="l" t="t" r="r" b="b"/>
              <a:pathLst>
                <a:path w="4804" h="7239" extrusionOk="0">
                  <a:moveTo>
                    <a:pt x="2235" y="0"/>
                  </a:moveTo>
                  <a:lnTo>
                    <a:pt x="0" y="3736"/>
                  </a:lnTo>
                  <a:lnTo>
                    <a:pt x="2836" y="7239"/>
                  </a:lnTo>
                  <a:cubicBezTo>
                    <a:pt x="2836" y="7239"/>
                    <a:pt x="4804" y="3970"/>
                    <a:pt x="4737" y="3970"/>
                  </a:cubicBezTo>
                  <a:cubicBezTo>
                    <a:pt x="4637" y="3970"/>
                    <a:pt x="2235" y="0"/>
                    <a:pt x="2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4677675" y="2412150"/>
              <a:ext cx="294400" cy="581300"/>
            </a:xfrm>
            <a:custGeom>
              <a:avLst/>
              <a:gdLst/>
              <a:ahLst/>
              <a:cxnLst/>
              <a:rect l="l" t="t" r="r" b="b"/>
              <a:pathLst>
                <a:path w="11776" h="23252" extrusionOk="0">
                  <a:moveTo>
                    <a:pt x="11669" y="0"/>
                  </a:moveTo>
                  <a:cubicBezTo>
                    <a:pt x="9502" y="0"/>
                    <a:pt x="8314" y="1010"/>
                    <a:pt x="6705" y="3537"/>
                  </a:cubicBezTo>
                  <a:cubicBezTo>
                    <a:pt x="5304" y="5705"/>
                    <a:pt x="2069" y="10942"/>
                    <a:pt x="1168" y="12544"/>
                  </a:cubicBezTo>
                  <a:cubicBezTo>
                    <a:pt x="134" y="14311"/>
                    <a:pt x="1" y="15045"/>
                    <a:pt x="801" y="16380"/>
                  </a:cubicBezTo>
                  <a:cubicBezTo>
                    <a:pt x="1568" y="17647"/>
                    <a:pt x="6439" y="23251"/>
                    <a:pt x="6439" y="23251"/>
                  </a:cubicBezTo>
                  <a:cubicBezTo>
                    <a:pt x="7539" y="22284"/>
                    <a:pt x="8407" y="21050"/>
                    <a:pt x="8874" y="19682"/>
                  </a:cubicBezTo>
                  <a:lnTo>
                    <a:pt x="6038" y="14912"/>
                  </a:lnTo>
                  <a:lnTo>
                    <a:pt x="11475" y="6839"/>
                  </a:lnTo>
                  <a:lnTo>
                    <a:pt x="11776" y="1"/>
                  </a:lnTo>
                  <a:cubicBezTo>
                    <a:pt x="11740" y="1"/>
                    <a:pt x="11704" y="0"/>
                    <a:pt x="11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4736875" y="2409250"/>
              <a:ext cx="238550" cy="357375"/>
            </a:xfrm>
            <a:custGeom>
              <a:avLst/>
              <a:gdLst/>
              <a:ahLst/>
              <a:cxnLst/>
              <a:rect l="l" t="t" r="r" b="b"/>
              <a:pathLst>
                <a:path w="9542" h="14295" extrusionOk="0">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4849475" y="2402150"/>
              <a:ext cx="482850" cy="687700"/>
            </a:xfrm>
            <a:custGeom>
              <a:avLst/>
              <a:gdLst/>
              <a:ahLst/>
              <a:cxnLst/>
              <a:rect l="l" t="t" r="r" b="b"/>
              <a:pathLst>
                <a:path w="19314" h="27508" extrusionOk="0">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030425" y="2649850"/>
              <a:ext cx="164300" cy="80150"/>
            </a:xfrm>
            <a:custGeom>
              <a:avLst/>
              <a:gdLst/>
              <a:ahLst/>
              <a:cxnLst/>
              <a:rect l="l" t="t" r="r" b="b"/>
              <a:pathLst>
                <a:path w="6572" h="3206" extrusionOk="0">
                  <a:moveTo>
                    <a:pt x="6505" y="0"/>
                  </a:moveTo>
                  <a:lnTo>
                    <a:pt x="6505" y="0"/>
                  </a:lnTo>
                  <a:cubicBezTo>
                    <a:pt x="6138" y="1234"/>
                    <a:pt x="5138" y="2168"/>
                    <a:pt x="3903" y="2468"/>
                  </a:cubicBezTo>
                  <a:cubicBezTo>
                    <a:pt x="3555" y="2565"/>
                    <a:pt x="3218" y="2605"/>
                    <a:pt x="2897" y="2605"/>
                  </a:cubicBezTo>
                  <a:cubicBezTo>
                    <a:pt x="1223" y="2605"/>
                    <a:pt x="1" y="1501"/>
                    <a:pt x="1" y="1501"/>
                  </a:cubicBezTo>
                  <a:lnTo>
                    <a:pt x="1" y="1501"/>
                  </a:lnTo>
                  <a:cubicBezTo>
                    <a:pt x="623" y="2584"/>
                    <a:pt x="1795" y="3205"/>
                    <a:pt x="2998" y="3205"/>
                  </a:cubicBezTo>
                  <a:cubicBezTo>
                    <a:pt x="3278" y="3205"/>
                    <a:pt x="3560" y="3172"/>
                    <a:pt x="3837" y="3102"/>
                  </a:cubicBezTo>
                  <a:cubicBezTo>
                    <a:pt x="6572" y="2435"/>
                    <a:pt x="6505" y="1"/>
                    <a:pt x="6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4908675" y="2090275"/>
              <a:ext cx="316925" cy="452000"/>
            </a:xfrm>
            <a:custGeom>
              <a:avLst/>
              <a:gdLst/>
              <a:ahLst/>
              <a:cxnLst/>
              <a:rect l="l" t="t" r="r" b="b"/>
              <a:pathLst>
                <a:path w="12677" h="18080" extrusionOk="0">
                  <a:moveTo>
                    <a:pt x="2069" y="0"/>
                  </a:moveTo>
                  <a:cubicBezTo>
                    <a:pt x="1235" y="434"/>
                    <a:pt x="1" y="2035"/>
                    <a:pt x="201" y="6505"/>
                  </a:cubicBezTo>
                  <a:cubicBezTo>
                    <a:pt x="334" y="9974"/>
                    <a:pt x="1335" y="10875"/>
                    <a:pt x="1935" y="11142"/>
                  </a:cubicBezTo>
                  <a:cubicBezTo>
                    <a:pt x="2175" y="11254"/>
                    <a:pt x="2522" y="11296"/>
                    <a:pt x="2926" y="11296"/>
                  </a:cubicBezTo>
                  <a:cubicBezTo>
                    <a:pt x="3477" y="11296"/>
                    <a:pt x="4135" y="11219"/>
                    <a:pt x="4771" y="11142"/>
                  </a:cubicBezTo>
                  <a:lnTo>
                    <a:pt x="4771" y="11142"/>
                  </a:lnTo>
                  <a:lnTo>
                    <a:pt x="4704" y="13210"/>
                  </a:lnTo>
                  <a:cubicBezTo>
                    <a:pt x="4704" y="13210"/>
                    <a:pt x="2669" y="16679"/>
                    <a:pt x="3837" y="18080"/>
                  </a:cubicBezTo>
                  <a:cubicBezTo>
                    <a:pt x="5538" y="17646"/>
                    <a:pt x="7106" y="16746"/>
                    <a:pt x="8306" y="15478"/>
                  </a:cubicBezTo>
                  <a:cubicBezTo>
                    <a:pt x="9574" y="14244"/>
                    <a:pt x="9574" y="13210"/>
                    <a:pt x="9574" y="13210"/>
                  </a:cubicBezTo>
                  <a:lnTo>
                    <a:pt x="9641" y="8640"/>
                  </a:lnTo>
                  <a:cubicBezTo>
                    <a:pt x="9641" y="8640"/>
                    <a:pt x="9857" y="8857"/>
                    <a:pt x="10264" y="8857"/>
                  </a:cubicBezTo>
                  <a:cubicBezTo>
                    <a:pt x="10553" y="8857"/>
                    <a:pt x="10938" y="8747"/>
                    <a:pt x="11409" y="8373"/>
                  </a:cubicBezTo>
                  <a:cubicBezTo>
                    <a:pt x="12343" y="7639"/>
                    <a:pt x="12676" y="6338"/>
                    <a:pt x="12009" y="5638"/>
                  </a:cubicBezTo>
                  <a:cubicBezTo>
                    <a:pt x="11688" y="5333"/>
                    <a:pt x="11283" y="5183"/>
                    <a:pt x="10881" y="5183"/>
                  </a:cubicBezTo>
                  <a:cubicBezTo>
                    <a:pt x="10448" y="5183"/>
                    <a:pt x="10019" y="5358"/>
                    <a:pt x="9707" y="5704"/>
                  </a:cubicBezTo>
                  <a:cubicBezTo>
                    <a:pt x="9607" y="5805"/>
                    <a:pt x="9507" y="5905"/>
                    <a:pt x="9441" y="6038"/>
                  </a:cubicBezTo>
                  <a:cubicBezTo>
                    <a:pt x="9441" y="6038"/>
                    <a:pt x="9437" y="6038"/>
                    <a:pt x="9430" y="6038"/>
                  </a:cubicBezTo>
                  <a:cubicBezTo>
                    <a:pt x="9310" y="6038"/>
                    <a:pt x="8196" y="5979"/>
                    <a:pt x="8006" y="3770"/>
                  </a:cubicBezTo>
                  <a:cubicBezTo>
                    <a:pt x="8006" y="3770"/>
                    <a:pt x="6138" y="3603"/>
                    <a:pt x="5138" y="3103"/>
                  </a:cubicBezTo>
                  <a:cubicBezTo>
                    <a:pt x="2803" y="1935"/>
                    <a:pt x="2336" y="567"/>
                    <a:pt x="2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4978725" y="2423850"/>
              <a:ext cx="169325" cy="117600"/>
            </a:xfrm>
            <a:custGeom>
              <a:avLst/>
              <a:gdLst/>
              <a:ahLst/>
              <a:cxnLst/>
              <a:rect l="l" t="t" r="r" b="b"/>
              <a:pathLst>
                <a:path w="6773" h="4704" extrusionOk="0">
                  <a:moveTo>
                    <a:pt x="1835" y="0"/>
                  </a:moveTo>
                  <a:lnTo>
                    <a:pt x="1835" y="0"/>
                  </a:lnTo>
                  <a:cubicBezTo>
                    <a:pt x="1502" y="601"/>
                    <a:pt x="1" y="3469"/>
                    <a:pt x="1001" y="4704"/>
                  </a:cubicBezTo>
                  <a:cubicBezTo>
                    <a:pt x="2736" y="4303"/>
                    <a:pt x="4270" y="3403"/>
                    <a:pt x="5504" y="2135"/>
                  </a:cubicBezTo>
                  <a:cubicBezTo>
                    <a:pt x="6138" y="1601"/>
                    <a:pt x="6572" y="868"/>
                    <a:pt x="6772" y="34"/>
                  </a:cubicBezTo>
                  <a:lnTo>
                    <a:pt x="6772" y="34"/>
                  </a:lnTo>
                  <a:cubicBezTo>
                    <a:pt x="6272" y="834"/>
                    <a:pt x="5204" y="1401"/>
                    <a:pt x="3703" y="1401"/>
                  </a:cubicBezTo>
                  <a:cubicBezTo>
                    <a:pt x="1835" y="1401"/>
                    <a:pt x="1635" y="868"/>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5027100" y="2316275"/>
              <a:ext cx="100100" cy="69225"/>
            </a:xfrm>
            <a:custGeom>
              <a:avLst/>
              <a:gdLst/>
              <a:ahLst/>
              <a:cxnLst/>
              <a:rect l="l" t="t" r="r" b="b"/>
              <a:pathLst>
                <a:path w="4004" h="2769" extrusionOk="0">
                  <a:moveTo>
                    <a:pt x="4003" y="0"/>
                  </a:moveTo>
                  <a:cubicBezTo>
                    <a:pt x="3603" y="901"/>
                    <a:pt x="1635" y="1701"/>
                    <a:pt x="34" y="2068"/>
                  </a:cubicBezTo>
                  <a:lnTo>
                    <a:pt x="0" y="2769"/>
                  </a:lnTo>
                  <a:cubicBezTo>
                    <a:pt x="0" y="2769"/>
                    <a:pt x="2235" y="2068"/>
                    <a:pt x="2969" y="1501"/>
                  </a:cubicBezTo>
                  <a:cubicBezTo>
                    <a:pt x="3436" y="1101"/>
                    <a:pt x="3803" y="567"/>
                    <a:pt x="40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5042100" y="2201925"/>
              <a:ext cx="26725" cy="24400"/>
            </a:xfrm>
            <a:custGeom>
              <a:avLst/>
              <a:gdLst/>
              <a:ahLst/>
              <a:cxnLst/>
              <a:rect l="l" t="t" r="r" b="b"/>
              <a:pathLst>
                <a:path w="1069" h="976" extrusionOk="0">
                  <a:moveTo>
                    <a:pt x="543" y="1"/>
                  </a:moveTo>
                  <a:cubicBezTo>
                    <a:pt x="296" y="1"/>
                    <a:pt x="65" y="191"/>
                    <a:pt x="34" y="438"/>
                  </a:cubicBezTo>
                  <a:cubicBezTo>
                    <a:pt x="1" y="705"/>
                    <a:pt x="201" y="938"/>
                    <a:pt x="501" y="972"/>
                  </a:cubicBezTo>
                  <a:cubicBezTo>
                    <a:pt x="524" y="974"/>
                    <a:pt x="546" y="976"/>
                    <a:pt x="568" y="976"/>
                  </a:cubicBezTo>
                  <a:cubicBezTo>
                    <a:pt x="806" y="976"/>
                    <a:pt x="1007" y="815"/>
                    <a:pt x="1068" y="571"/>
                  </a:cubicBezTo>
                  <a:cubicBezTo>
                    <a:pt x="1068" y="271"/>
                    <a:pt x="868" y="38"/>
                    <a:pt x="601" y="4"/>
                  </a:cubicBezTo>
                  <a:cubicBezTo>
                    <a:pt x="582" y="2"/>
                    <a:pt x="562"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4994575" y="2294575"/>
              <a:ext cx="47550" cy="28875"/>
            </a:xfrm>
            <a:custGeom>
              <a:avLst/>
              <a:gdLst/>
              <a:ahLst/>
              <a:cxnLst/>
              <a:rect l="l" t="t" r="r" b="b"/>
              <a:pathLst>
                <a:path w="1902" h="1155" extrusionOk="0">
                  <a:moveTo>
                    <a:pt x="1768" y="1"/>
                  </a:moveTo>
                  <a:lnTo>
                    <a:pt x="0" y="468"/>
                  </a:lnTo>
                  <a:cubicBezTo>
                    <a:pt x="87" y="874"/>
                    <a:pt x="478" y="1154"/>
                    <a:pt x="907" y="1154"/>
                  </a:cubicBezTo>
                  <a:cubicBezTo>
                    <a:pt x="971" y="1154"/>
                    <a:pt x="1036" y="1148"/>
                    <a:pt x="1101" y="1135"/>
                  </a:cubicBezTo>
                  <a:cubicBezTo>
                    <a:pt x="1601" y="1002"/>
                    <a:pt x="1902" y="501"/>
                    <a:pt x="1768" y="1"/>
                  </a:cubicBez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5011250" y="2303750"/>
              <a:ext cx="26700" cy="19850"/>
            </a:xfrm>
            <a:custGeom>
              <a:avLst/>
              <a:gdLst/>
              <a:ahLst/>
              <a:cxnLst/>
              <a:rect l="l" t="t" r="r" b="b"/>
              <a:pathLst>
                <a:path w="1068" h="794" extrusionOk="0">
                  <a:moveTo>
                    <a:pt x="668" y="1"/>
                  </a:moveTo>
                  <a:cubicBezTo>
                    <a:pt x="301" y="1"/>
                    <a:pt x="0" y="301"/>
                    <a:pt x="0" y="668"/>
                  </a:cubicBezTo>
                  <a:cubicBezTo>
                    <a:pt x="0" y="701"/>
                    <a:pt x="0" y="735"/>
                    <a:pt x="0" y="768"/>
                  </a:cubicBezTo>
                  <a:cubicBezTo>
                    <a:pt x="67" y="785"/>
                    <a:pt x="134" y="793"/>
                    <a:pt x="201" y="793"/>
                  </a:cubicBezTo>
                  <a:cubicBezTo>
                    <a:pt x="267" y="793"/>
                    <a:pt x="334" y="785"/>
                    <a:pt x="401" y="768"/>
                  </a:cubicBezTo>
                  <a:cubicBezTo>
                    <a:pt x="734" y="701"/>
                    <a:pt x="968" y="468"/>
                    <a:pt x="1068" y="168"/>
                  </a:cubicBezTo>
                  <a:cubicBezTo>
                    <a:pt x="968" y="68"/>
                    <a:pt x="834" y="1"/>
                    <a:pt x="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4929525" y="2159925"/>
              <a:ext cx="27550" cy="22950"/>
            </a:xfrm>
            <a:custGeom>
              <a:avLst/>
              <a:gdLst/>
              <a:ahLst/>
              <a:cxnLst/>
              <a:rect l="l" t="t" r="r" b="b"/>
              <a:pathLst>
                <a:path w="1102" h="918" extrusionOk="0">
                  <a:moveTo>
                    <a:pt x="652" y="0"/>
                  </a:moveTo>
                  <a:cubicBezTo>
                    <a:pt x="539" y="0"/>
                    <a:pt x="426" y="38"/>
                    <a:pt x="334" y="116"/>
                  </a:cubicBezTo>
                  <a:cubicBezTo>
                    <a:pt x="67" y="283"/>
                    <a:pt x="0" y="650"/>
                    <a:pt x="167" y="917"/>
                  </a:cubicBezTo>
                  <a:lnTo>
                    <a:pt x="1101" y="250"/>
                  </a:lnTo>
                  <a:cubicBezTo>
                    <a:pt x="1000" y="88"/>
                    <a:pt x="826"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5049600" y="2165675"/>
              <a:ext cx="30050" cy="19700"/>
            </a:xfrm>
            <a:custGeom>
              <a:avLst/>
              <a:gdLst/>
              <a:ahLst/>
              <a:cxnLst/>
              <a:rect l="l" t="t" r="r" b="b"/>
              <a:pathLst>
                <a:path w="1202" h="788" extrusionOk="0">
                  <a:moveTo>
                    <a:pt x="557" y="1"/>
                  </a:moveTo>
                  <a:cubicBezTo>
                    <a:pt x="334" y="1"/>
                    <a:pt x="123" y="125"/>
                    <a:pt x="1" y="320"/>
                  </a:cubicBezTo>
                  <a:lnTo>
                    <a:pt x="1035" y="787"/>
                  </a:lnTo>
                  <a:cubicBezTo>
                    <a:pt x="1202" y="554"/>
                    <a:pt x="1102" y="220"/>
                    <a:pt x="835" y="87"/>
                  </a:cubicBezTo>
                  <a:lnTo>
                    <a:pt x="801" y="53"/>
                  </a:lnTo>
                  <a:cubicBezTo>
                    <a:pt x="721" y="17"/>
                    <a:pt x="638" y="1"/>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4937875" y="2195850"/>
              <a:ext cx="26700" cy="24650"/>
            </a:xfrm>
            <a:custGeom>
              <a:avLst/>
              <a:gdLst/>
              <a:ahLst/>
              <a:cxnLst/>
              <a:rect l="l" t="t" r="r" b="b"/>
              <a:pathLst>
                <a:path w="1068" h="986" extrusionOk="0">
                  <a:moveTo>
                    <a:pt x="496" y="1"/>
                  </a:moveTo>
                  <a:cubicBezTo>
                    <a:pt x="267" y="1"/>
                    <a:pt x="62" y="182"/>
                    <a:pt x="33" y="414"/>
                  </a:cubicBezTo>
                  <a:cubicBezTo>
                    <a:pt x="0" y="714"/>
                    <a:pt x="200" y="948"/>
                    <a:pt x="500" y="981"/>
                  </a:cubicBezTo>
                  <a:cubicBezTo>
                    <a:pt x="523" y="984"/>
                    <a:pt x="546" y="985"/>
                    <a:pt x="568" y="985"/>
                  </a:cubicBezTo>
                  <a:cubicBezTo>
                    <a:pt x="806" y="985"/>
                    <a:pt x="1006" y="825"/>
                    <a:pt x="1067" y="581"/>
                  </a:cubicBezTo>
                  <a:lnTo>
                    <a:pt x="1067" y="547"/>
                  </a:lnTo>
                  <a:cubicBezTo>
                    <a:pt x="1067" y="281"/>
                    <a:pt x="867" y="47"/>
                    <a:pt x="600" y="14"/>
                  </a:cubicBezTo>
                  <a:cubicBezTo>
                    <a:pt x="565" y="5"/>
                    <a:pt x="530"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4959550" y="2204525"/>
              <a:ext cx="45050" cy="70075"/>
            </a:xfrm>
            <a:custGeom>
              <a:avLst/>
              <a:gdLst/>
              <a:ahLst/>
              <a:cxnLst/>
              <a:rect l="l" t="t" r="r" b="b"/>
              <a:pathLst>
                <a:path w="1802" h="2803" extrusionOk="0">
                  <a:moveTo>
                    <a:pt x="1802" y="0"/>
                  </a:moveTo>
                  <a:lnTo>
                    <a:pt x="0" y="2269"/>
                  </a:lnTo>
                  <a:lnTo>
                    <a:pt x="1535" y="2802"/>
                  </a:lnTo>
                  <a:lnTo>
                    <a:pt x="1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5178875" y="2910850"/>
              <a:ext cx="298575" cy="230675"/>
            </a:xfrm>
            <a:custGeom>
              <a:avLst/>
              <a:gdLst/>
              <a:ahLst/>
              <a:cxnLst/>
              <a:rect l="l" t="t" r="r" b="b"/>
              <a:pathLst>
                <a:path w="11943" h="9227" extrusionOk="0">
                  <a:moveTo>
                    <a:pt x="8206" y="1"/>
                  </a:moveTo>
                  <a:cubicBezTo>
                    <a:pt x="7906" y="501"/>
                    <a:pt x="7606" y="968"/>
                    <a:pt x="7239" y="1402"/>
                  </a:cubicBezTo>
                  <a:cubicBezTo>
                    <a:pt x="6972" y="1802"/>
                    <a:pt x="6572" y="2069"/>
                    <a:pt x="6105" y="2169"/>
                  </a:cubicBezTo>
                  <a:cubicBezTo>
                    <a:pt x="5137" y="2303"/>
                    <a:pt x="4203" y="2536"/>
                    <a:pt x="3269" y="2836"/>
                  </a:cubicBezTo>
                  <a:cubicBezTo>
                    <a:pt x="2469" y="3103"/>
                    <a:pt x="1968" y="3036"/>
                    <a:pt x="1935" y="3237"/>
                  </a:cubicBezTo>
                  <a:cubicBezTo>
                    <a:pt x="1902" y="3503"/>
                    <a:pt x="2035" y="3804"/>
                    <a:pt x="2769" y="3970"/>
                  </a:cubicBezTo>
                  <a:cubicBezTo>
                    <a:pt x="3036" y="4004"/>
                    <a:pt x="3303" y="4020"/>
                    <a:pt x="3569" y="4020"/>
                  </a:cubicBezTo>
                  <a:cubicBezTo>
                    <a:pt x="3836" y="4020"/>
                    <a:pt x="4103" y="4004"/>
                    <a:pt x="4370" y="3970"/>
                  </a:cubicBezTo>
                  <a:lnTo>
                    <a:pt x="4370" y="3970"/>
                  </a:lnTo>
                  <a:cubicBezTo>
                    <a:pt x="3736" y="4704"/>
                    <a:pt x="3002" y="5371"/>
                    <a:pt x="2168" y="5938"/>
                  </a:cubicBezTo>
                  <a:cubicBezTo>
                    <a:pt x="534" y="7006"/>
                    <a:pt x="0" y="7806"/>
                    <a:pt x="1668" y="8841"/>
                  </a:cubicBezTo>
                  <a:cubicBezTo>
                    <a:pt x="2066" y="9081"/>
                    <a:pt x="2548" y="9227"/>
                    <a:pt x="3116" y="9227"/>
                  </a:cubicBezTo>
                  <a:cubicBezTo>
                    <a:pt x="4360" y="9227"/>
                    <a:pt x="6012" y="8529"/>
                    <a:pt x="8073" y="6606"/>
                  </a:cubicBezTo>
                  <a:cubicBezTo>
                    <a:pt x="9507" y="5205"/>
                    <a:pt x="10808" y="3670"/>
                    <a:pt x="11942" y="2036"/>
                  </a:cubicBezTo>
                  <a:lnTo>
                    <a:pt x="8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5200550" y="2414675"/>
              <a:ext cx="395300" cy="557925"/>
            </a:xfrm>
            <a:custGeom>
              <a:avLst/>
              <a:gdLst/>
              <a:ahLst/>
              <a:cxnLst/>
              <a:rect l="l" t="t" r="r" b="b"/>
              <a:pathLst>
                <a:path w="15812" h="22317" extrusionOk="0">
                  <a:moveTo>
                    <a:pt x="1835" y="0"/>
                  </a:moveTo>
                  <a:lnTo>
                    <a:pt x="1835" y="0"/>
                  </a:lnTo>
                  <a:cubicBezTo>
                    <a:pt x="1" y="3169"/>
                    <a:pt x="1835" y="6238"/>
                    <a:pt x="3370" y="7939"/>
                  </a:cubicBezTo>
                  <a:lnTo>
                    <a:pt x="9474" y="15511"/>
                  </a:lnTo>
                  <a:cubicBezTo>
                    <a:pt x="8673" y="17213"/>
                    <a:pt x="7806" y="18847"/>
                    <a:pt x="7172" y="19948"/>
                  </a:cubicBezTo>
                  <a:cubicBezTo>
                    <a:pt x="7172" y="19948"/>
                    <a:pt x="8707" y="21816"/>
                    <a:pt x="10942" y="22316"/>
                  </a:cubicBezTo>
                  <a:cubicBezTo>
                    <a:pt x="15745" y="16345"/>
                    <a:pt x="15812" y="15311"/>
                    <a:pt x="14411" y="13243"/>
                  </a:cubicBezTo>
                  <a:cubicBezTo>
                    <a:pt x="6005" y="801"/>
                    <a:pt x="6038" y="901"/>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5198050" y="2412175"/>
              <a:ext cx="320250" cy="369450"/>
            </a:xfrm>
            <a:custGeom>
              <a:avLst/>
              <a:gdLst/>
              <a:ahLst/>
              <a:cxnLst/>
              <a:rect l="l" t="t" r="r" b="b"/>
              <a:pathLst>
                <a:path w="12810" h="14778" extrusionOk="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148025" y="2393825"/>
              <a:ext cx="44200" cy="213500"/>
            </a:xfrm>
            <a:custGeom>
              <a:avLst/>
              <a:gdLst/>
              <a:ahLst/>
              <a:cxnLst/>
              <a:rect l="l" t="t" r="r" b="b"/>
              <a:pathLst>
                <a:path w="1768" h="8540" extrusionOk="0">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119650" y="2600625"/>
              <a:ext cx="112625" cy="244375"/>
            </a:xfrm>
            <a:custGeom>
              <a:avLst/>
              <a:gdLst/>
              <a:ahLst/>
              <a:cxnLst/>
              <a:rect l="l" t="t" r="r" b="b"/>
              <a:pathLst>
                <a:path w="4505" h="9775" extrusionOk="0">
                  <a:moveTo>
                    <a:pt x="2403" y="234"/>
                  </a:moveTo>
                  <a:cubicBezTo>
                    <a:pt x="2836" y="268"/>
                    <a:pt x="3603" y="1602"/>
                    <a:pt x="3937" y="2736"/>
                  </a:cubicBezTo>
                  <a:cubicBezTo>
                    <a:pt x="4237" y="3637"/>
                    <a:pt x="3270" y="7706"/>
                    <a:pt x="2836" y="8274"/>
                  </a:cubicBezTo>
                  <a:cubicBezTo>
                    <a:pt x="2603" y="8540"/>
                    <a:pt x="2336" y="8774"/>
                    <a:pt x="2036" y="8941"/>
                  </a:cubicBezTo>
                  <a:cubicBezTo>
                    <a:pt x="1769" y="8741"/>
                    <a:pt x="1502" y="8474"/>
                    <a:pt x="1302" y="8207"/>
                  </a:cubicBezTo>
                  <a:cubicBezTo>
                    <a:pt x="935" y="7606"/>
                    <a:pt x="334" y="3470"/>
                    <a:pt x="668" y="2569"/>
                  </a:cubicBezTo>
                  <a:cubicBezTo>
                    <a:pt x="1102" y="1535"/>
                    <a:pt x="1969" y="268"/>
                    <a:pt x="2403" y="234"/>
                  </a:cubicBezTo>
                  <a:close/>
                  <a:moveTo>
                    <a:pt x="2403" y="1"/>
                  </a:moveTo>
                  <a:cubicBezTo>
                    <a:pt x="1669" y="1"/>
                    <a:pt x="735" y="1702"/>
                    <a:pt x="401" y="2503"/>
                  </a:cubicBezTo>
                  <a:cubicBezTo>
                    <a:pt x="1" y="3437"/>
                    <a:pt x="635" y="7740"/>
                    <a:pt x="1068" y="8374"/>
                  </a:cubicBezTo>
                  <a:cubicBezTo>
                    <a:pt x="1268" y="8641"/>
                    <a:pt x="1502" y="8907"/>
                    <a:pt x="1769" y="9108"/>
                  </a:cubicBezTo>
                  <a:cubicBezTo>
                    <a:pt x="1469" y="9308"/>
                    <a:pt x="1135" y="9374"/>
                    <a:pt x="801" y="9374"/>
                  </a:cubicBezTo>
                  <a:lnTo>
                    <a:pt x="768" y="9675"/>
                  </a:lnTo>
                  <a:cubicBezTo>
                    <a:pt x="1235" y="9675"/>
                    <a:pt x="1669" y="9541"/>
                    <a:pt x="2036" y="9308"/>
                  </a:cubicBezTo>
                  <a:cubicBezTo>
                    <a:pt x="2369" y="9575"/>
                    <a:pt x="2770" y="9741"/>
                    <a:pt x="3170" y="9775"/>
                  </a:cubicBezTo>
                  <a:lnTo>
                    <a:pt x="3203" y="9775"/>
                  </a:lnTo>
                  <a:lnTo>
                    <a:pt x="3203" y="9508"/>
                  </a:lnTo>
                  <a:cubicBezTo>
                    <a:pt x="2870" y="9474"/>
                    <a:pt x="2569" y="9341"/>
                    <a:pt x="2269" y="9141"/>
                  </a:cubicBezTo>
                  <a:cubicBezTo>
                    <a:pt x="2569" y="8974"/>
                    <a:pt x="2836" y="8707"/>
                    <a:pt x="3070" y="8440"/>
                  </a:cubicBezTo>
                  <a:cubicBezTo>
                    <a:pt x="3503" y="7873"/>
                    <a:pt x="4504" y="3637"/>
                    <a:pt x="4204" y="2670"/>
                  </a:cubicBezTo>
                  <a:cubicBezTo>
                    <a:pt x="3937" y="1836"/>
                    <a:pt x="3136" y="1"/>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129675" y="2828300"/>
              <a:ext cx="20875" cy="20875"/>
            </a:xfrm>
            <a:custGeom>
              <a:avLst/>
              <a:gdLst/>
              <a:ahLst/>
              <a:cxnLst/>
              <a:rect l="l" t="t" r="r" b="b"/>
              <a:pathLst>
                <a:path w="835" h="835" extrusionOk="0">
                  <a:moveTo>
                    <a:pt x="400" y="1"/>
                  </a:moveTo>
                  <a:cubicBezTo>
                    <a:pt x="167" y="1"/>
                    <a:pt x="0" y="167"/>
                    <a:pt x="0" y="401"/>
                  </a:cubicBezTo>
                  <a:cubicBezTo>
                    <a:pt x="0" y="634"/>
                    <a:pt x="167" y="834"/>
                    <a:pt x="400" y="834"/>
                  </a:cubicBezTo>
                  <a:cubicBezTo>
                    <a:pt x="634" y="834"/>
                    <a:pt x="834" y="634"/>
                    <a:pt x="834" y="401"/>
                  </a:cubicBezTo>
                  <a:cubicBezTo>
                    <a:pt x="834" y="167"/>
                    <a:pt x="634"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189700" y="28308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123825" y="2598950"/>
              <a:ext cx="105100" cy="115125"/>
            </a:xfrm>
            <a:custGeom>
              <a:avLst/>
              <a:gdLst/>
              <a:ahLst/>
              <a:cxnLst/>
              <a:rect l="l" t="t" r="r" b="b"/>
              <a:pathLst>
                <a:path w="4204" h="4605" extrusionOk="0">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4915350" y="2391325"/>
              <a:ext cx="111775" cy="375300"/>
            </a:xfrm>
            <a:custGeom>
              <a:avLst/>
              <a:gdLst/>
              <a:ahLst/>
              <a:cxnLst/>
              <a:rect l="l" t="t" r="r" b="b"/>
              <a:pathLst>
                <a:path w="4471" h="15012" extrusionOk="0">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4886150" y="2730725"/>
              <a:ext cx="83425" cy="83425"/>
            </a:xfrm>
            <a:custGeom>
              <a:avLst/>
              <a:gdLst/>
              <a:ahLst/>
              <a:cxnLst/>
              <a:rect l="l" t="t" r="r" b="b"/>
              <a:pathLst>
                <a:path w="3337" h="3337" extrusionOk="0">
                  <a:moveTo>
                    <a:pt x="1669" y="1"/>
                  </a:moveTo>
                  <a:cubicBezTo>
                    <a:pt x="735" y="1"/>
                    <a:pt x="1" y="735"/>
                    <a:pt x="1" y="1669"/>
                  </a:cubicBezTo>
                  <a:cubicBezTo>
                    <a:pt x="1" y="2569"/>
                    <a:pt x="735" y="3336"/>
                    <a:pt x="1669" y="3336"/>
                  </a:cubicBezTo>
                  <a:cubicBezTo>
                    <a:pt x="2569" y="3336"/>
                    <a:pt x="3337" y="2569"/>
                    <a:pt x="3337" y="1669"/>
                  </a:cubicBezTo>
                  <a:cubicBezTo>
                    <a:pt x="3337" y="735"/>
                    <a:pt x="2569" y="1"/>
                    <a:pt x="1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8"/>
            <p:cNvSpPr/>
            <p:nvPr/>
          </p:nvSpPr>
          <p:spPr>
            <a:xfrm>
              <a:off x="4904500" y="2749075"/>
              <a:ext cx="46725" cy="46725"/>
            </a:xfrm>
            <a:custGeom>
              <a:avLst/>
              <a:gdLst/>
              <a:ahLst/>
              <a:cxnLst/>
              <a:rect l="l" t="t" r="r" b="b"/>
              <a:pathLst>
                <a:path w="1869" h="1869" extrusionOk="0">
                  <a:moveTo>
                    <a:pt x="935" y="1"/>
                  </a:moveTo>
                  <a:cubicBezTo>
                    <a:pt x="401" y="1"/>
                    <a:pt x="1" y="401"/>
                    <a:pt x="1" y="935"/>
                  </a:cubicBezTo>
                  <a:cubicBezTo>
                    <a:pt x="1" y="1435"/>
                    <a:pt x="401" y="1869"/>
                    <a:pt x="935" y="1869"/>
                  </a:cubicBezTo>
                  <a:cubicBezTo>
                    <a:pt x="1468" y="1869"/>
                    <a:pt x="1869" y="1435"/>
                    <a:pt x="1869" y="935"/>
                  </a:cubicBezTo>
                  <a:cubicBezTo>
                    <a:pt x="1869" y="401"/>
                    <a:pt x="1468"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3802875" y="3733950"/>
              <a:ext cx="320275" cy="134950"/>
            </a:xfrm>
            <a:custGeom>
              <a:avLst/>
              <a:gdLst/>
              <a:ahLst/>
              <a:cxnLst/>
              <a:rect l="l" t="t" r="r" b="b"/>
              <a:pathLst>
                <a:path w="12811" h="5398" extrusionOk="0">
                  <a:moveTo>
                    <a:pt x="12777" y="0"/>
                  </a:moveTo>
                  <a:lnTo>
                    <a:pt x="168" y="3203"/>
                  </a:lnTo>
                  <a:cubicBezTo>
                    <a:pt x="1" y="3636"/>
                    <a:pt x="68" y="4103"/>
                    <a:pt x="368" y="4470"/>
                  </a:cubicBezTo>
                  <a:cubicBezTo>
                    <a:pt x="1274" y="5083"/>
                    <a:pt x="2328" y="5398"/>
                    <a:pt x="3413" y="5398"/>
                  </a:cubicBezTo>
                  <a:cubicBezTo>
                    <a:pt x="3687" y="5398"/>
                    <a:pt x="3962" y="5378"/>
                    <a:pt x="4237" y="5338"/>
                  </a:cubicBezTo>
                  <a:cubicBezTo>
                    <a:pt x="6139" y="5071"/>
                    <a:pt x="7173" y="4504"/>
                    <a:pt x="7940" y="3870"/>
                  </a:cubicBezTo>
                  <a:cubicBezTo>
                    <a:pt x="8674" y="3203"/>
                    <a:pt x="9741" y="2302"/>
                    <a:pt x="10609" y="2135"/>
                  </a:cubicBezTo>
                  <a:cubicBezTo>
                    <a:pt x="11309" y="2002"/>
                    <a:pt x="11976" y="1735"/>
                    <a:pt x="12543" y="1335"/>
                  </a:cubicBezTo>
                  <a:cubicBezTo>
                    <a:pt x="12810" y="1101"/>
                    <a:pt x="12777" y="1"/>
                    <a:pt x="12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3797050" y="3627200"/>
              <a:ext cx="326100" cy="226850"/>
            </a:xfrm>
            <a:custGeom>
              <a:avLst/>
              <a:gdLst/>
              <a:ahLst/>
              <a:cxnLst/>
              <a:rect l="l" t="t" r="r" b="b"/>
              <a:pathLst>
                <a:path w="13044" h="9074" extrusionOk="0">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3797875" y="3760625"/>
              <a:ext cx="229375" cy="95100"/>
            </a:xfrm>
            <a:custGeom>
              <a:avLst/>
              <a:gdLst/>
              <a:ahLst/>
              <a:cxnLst/>
              <a:rect l="l" t="t" r="r" b="b"/>
              <a:pathLst>
                <a:path w="9175" h="3804" extrusionOk="0">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3899625" y="3627200"/>
              <a:ext cx="212675" cy="167675"/>
            </a:xfrm>
            <a:custGeom>
              <a:avLst/>
              <a:gdLst/>
              <a:ahLst/>
              <a:cxnLst/>
              <a:rect l="l" t="t" r="r" b="b"/>
              <a:pathLst>
                <a:path w="8507" h="6707" extrusionOk="0">
                  <a:moveTo>
                    <a:pt x="8140" y="1"/>
                  </a:moveTo>
                  <a:cubicBezTo>
                    <a:pt x="8140" y="167"/>
                    <a:pt x="8173" y="334"/>
                    <a:pt x="8039" y="468"/>
                  </a:cubicBezTo>
                  <a:cubicBezTo>
                    <a:pt x="7906" y="568"/>
                    <a:pt x="7773" y="635"/>
                    <a:pt x="7639" y="701"/>
                  </a:cubicBezTo>
                  <a:cubicBezTo>
                    <a:pt x="7539" y="801"/>
                    <a:pt x="7406" y="935"/>
                    <a:pt x="7306" y="1068"/>
                  </a:cubicBezTo>
                  <a:cubicBezTo>
                    <a:pt x="7139" y="1302"/>
                    <a:pt x="6939" y="1535"/>
                    <a:pt x="6739" y="1769"/>
                  </a:cubicBezTo>
                  <a:cubicBezTo>
                    <a:pt x="5538" y="3270"/>
                    <a:pt x="2702" y="5305"/>
                    <a:pt x="1335" y="5872"/>
                  </a:cubicBezTo>
                  <a:cubicBezTo>
                    <a:pt x="0" y="6405"/>
                    <a:pt x="567" y="6639"/>
                    <a:pt x="934" y="6706"/>
                  </a:cubicBezTo>
                  <a:cubicBezTo>
                    <a:pt x="939" y="6706"/>
                    <a:pt x="944" y="6706"/>
                    <a:pt x="949" y="6706"/>
                  </a:cubicBezTo>
                  <a:cubicBezTo>
                    <a:pt x="1358" y="6706"/>
                    <a:pt x="3620" y="5391"/>
                    <a:pt x="4971" y="4304"/>
                  </a:cubicBezTo>
                  <a:cubicBezTo>
                    <a:pt x="6372" y="3203"/>
                    <a:pt x="7339" y="1902"/>
                    <a:pt x="7906" y="1502"/>
                  </a:cubicBezTo>
                  <a:cubicBezTo>
                    <a:pt x="8106" y="1335"/>
                    <a:pt x="8306" y="1135"/>
                    <a:pt x="8506" y="968"/>
                  </a:cubicBezTo>
                  <a:cubicBezTo>
                    <a:pt x="8473" y="668"/>
                    <a:pt x="8440" y="401"/>
                    <a:pt x="8440" y="234"/>
                  </a:cubicBezTo>
                  <a:cubicBezTo>
                    <a:pt x="8406" y="101"/>
                    <a:pt x="8273" y="1"/>
                    <a:pt x="814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8"/>
            <p:cNvSpPr/>
            <p:nvPr/>
          </p:nvSpPr>
          <p:spPr>
            <a:xfrm>
              <a:off x="3862925" y="3760450"/>
              <a:ext cx="65900" cy="30225"/>
            </a:xfrm>
            <a:custGeom>
              <a:avLst/>
              <a:gdLst/>
              <a:ahLst/>
              <a:cxnLst/>
              <a:rect l="l" t="t" r="r" b="b"/>
              <a:pathLst>
                <a:path w="2636" h="1209" extrusionOk="0">
                  <a:moveTo>
                    <a:pt x="345" y="0"/>
                  </a:moveTo>
                  <a:cubicBezTo>
                    <a:pt x="275" y="0"/>
                    <a:pt x="204" y="3"/>
                    <a:pt x="134" y="8"/>
                  </a:cubicBezTo>
                  <a:cubicBezTo>
                    <a:pt x="34" y="8"/>
                    <a:pt x="1" y="75"/>
                    <a:pt x="1" y="141"/>
                  </a:cubicBezTo>
                  <a:cubicBezTo>
                    <a:pt x="1" y="208"/>
                    <a:pt x="67" y="275"/>
                    <a:pt x="134" y="275"/>
                  </a:cubicBezTo>
                  <a:cubicBezTo>
                    <a:pt x="176" y="273"/>
                    <a:pt x="218" y="272"/>
                    <a:pt x="259" y="272"/>
                  </a:cubicBezTo>
                  <a:cubicBezTo>
                    <a:pt x="1051" y="272"/>
                    <a:pt x="1832" y="572"/>
                    <a:pt x="2402" y="1142"/>
                  </a:cubicBezTo>
                  <a:cubicBezTo>
                    <a:pt x="2436" y="1175"/>
                    <a:pt x="2469" y="1209"/>
                    <a:pt x="2502" y="1209"/>
                  </a:cubicBezTo>
                  <a:cubicBezTo>
                    <a:pt x="2536" y="1209"/>
                    <a:pt x="2569" y="1175"/>
                    <a:pt x="2603" y="1175"/>
                  </a:cubicBezTo>
                  <a:cubicBezTo>
                    <a:pt x="2636" y="1109"/>
                    <a:pt x="2636" y="1009"/>
                    <a:pt x="2603" y="975"/>
                  </a:cubicBezTo>
                  <a:cubicBezTo>
                    <a:pt x="2018" y="360"/>
                    <a:pt x="1178"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8"/>
            <p:cNvSpPr/>
            <p:nvPr/>
          </p:nvSpPr>
          <p:spPr>
            <a:xfrm>
              <a:off x="3892125" y="3741400"/>
              <a:ext cx="66725" cy="30450"/>
            </a:xfrm>
            <a:custGeom>
              <a:avLst/>
              <a:gdLst/>
              <a:ahLst/>
              <a:cxnLst/>
              <a:rect l="l" t="t" r="r" b="b"/>
              <a:pathLst>
                <a:path w="2669" h="1218" extrusionOk="0">
                  <a:moveTo>
                    <a:pt x="251" y="1"/>
                  </a:moveTo>
                  <a:cubicBezTo>
                    <a:pt x="212" y="1"/>
                    <a:pt x="173" y="1"/>
                    <a:pt x="134" y="3"/>
                  </a:cubicBezTo>
                  <a:cubicBezTo>
                    <a:pt x="67" y="36"/>
                    <a:pt x="0" y="103"/>
                    <a:pt x="0" y="169"/>
                  </a:cubicBezTo>
                  <a:cubicBezTo>
                    <a:pt x="27" y="224"/>
                    <a:pt x="77" y="278"/>
                    <a:pt x="130" y="278"/>
                  </a:cubicBezTo>
                  <a:cubicBezTo>
                    <a:pt x="142" y="278"/>
                    <a:pt x="155" y="276"/>
                    <a:pt x="167" y="270"/>
                  </a:cubicBezTo>
                  <a:cubicBezTo>
                    <a:pt x="205" y="268"/>
                    <a:pt x="243" y="267"/>
                    <a:pt x="281" y="267"/>
                  </a:cubicBezTo>
                  <a:cubicBezTo>
                    <a:pt x="1074" y="267"/>
                    <a:pt x="1829" y="597"/>
                    <a:pt x="2402" y="1170"/>
                  </a:cubicBezTo>
                  <a:cubicBezTo>
                    <a:pt x="2425" y="1194"/>
                    <a:pt x="2449" y="1217"/>
                    <a:pt x="2484" y="1217"/>
                  </a:cubicBezTo>
                  <a:cubicBezTo>
                    <a:pt x="2499" y="1217"/>
                    <a:pt x="2516" y="1213"/>
                    <a:pt x="2535" y="1204"/>
                  </a:cubicBezTo>
                  <a:cubicBezTo>
                    <a:pt x="2569" y="1204"/>
                    <a:pt x="2569" y="1204"/>
                    <a:pt x="2602" y="1170"/>
                  </a:cubicBezTo>
                  <a:cubicBezTo>
                    <a:pt x="2669" y="1137"/>
                    <a:pt x="2669" y="1070"/>
                    <a:pt x="2635" y="1003"/>
                  </a:cubicBezTo>
                  <a:cubicBezTo>
                    <a:pt x="1996" y="364"/>
                    <a:pt x="1143"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8"/>
            <p:cNvSpPr/>
            <p:nvPr/>
          </p:nvSpPr>
          <p:spPr>
            <a:xfrm>
              <a:off x="3921300" y="3724575"/>
              <a:ext cx="66750" cy="30250"/>
            </a:xfrm>
            <a:custGeom>
              <a:avLst/>
              <a:gdLst/>
              <a:ahLst/>
              <a:cxnLst/>
              <a:rect l="l" t="t" r="r" b="b"/>
              <a:pathLst>
                <a:path w="2670" h="1210" extrusionOk="0">
                  <a:moveTo>
                    <a:pt x="352" y="1"/>
                  </a:moveTo>
                  <a:cubicBezTo>
                    <a:pt x="279" y="1"/>
                    <a:pt x="207" y="3"/>
                    <a:pt x="134" y="9"/>
                  </a:cubicBezTo>
                  <a:cubicBezTo>
                    <a:pt x="34" y="9"/>
                    <a:pt x="1" y="75"/>
                    <a:pt x="1" y="142"/>
                  </a:cubicBezTo>
                  <a:cubicBezTo>
                    <a:pt x="1" y="242"/>
                    <a:pt x="67" y="275"/>
                    <a:pt x="167" y="275"/>
                  </a:cubicBezTo>
                  <a:cubicBezTo>
                    <a:pt x="209" y="274"/>
                    <a:pt x="251" y="273"/>
                    <a:pt x="293" y="273"/>
                  </a:cubicBezTo>
                  <a:cubicBezTo>
                    <a:pt x="1081" y="273"/>
                    <a:pt x="1832" y="572"/>
                    <a:pt x="2402" y="1143"/>
                  </a:cubicBezTo>
                  <a:cubicBezTo>
                    <a:pt x="2436" y="1176"/>
                    <a:pt x="2502" y="1209"/>
                    <a:pt x="2536" y="1209"/>
                  </a:cubicBezTo>
                  <a:cubicBezTo>
                    <a:pt x="2569" y="1209"/>
                    <a:pt x="2603" y="1176"/>
                    <a:pt x="2636" y="1176"/>
                  </a:cubicBezTo>
                  <a:cubicBezTo>
                    <a:pt x="2669" y="1109"/>
                    <a:pt x="2669" y="1043"/>
                    <a:pt x="2636" y="976"/>
                  </a:cubicBezTo>
                  <a:cubicBezTo>
                    <a:pt x="2021" y="361"/>
                    <a:pt x="1207"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3948825" y="3704700"/>
              <a:ext cx="67575" cy="30100"/>
            </a:xfrm>
            <a:custGeom>
              <a:avLst/>
              <a:gdLst/>
              <a:ahLst/>
              <a:cxnLst/>
              <a:rect l="l" t="t" r="r" b="b"/>
              <a:pathLst>
                <a:path w="2703" h="1204" extrusionOk="0">
                  <a:moveTo>
                    <a:pt x="261" y="1"/>
                  </a:moveTo>
                  <a:cubicBezTo>
                    <a:pt x="219" y="1"/>
                    <a:pt x="176" y="1"/>
                    <a:pt x="134" y="3"/>
                  </a:cubicBezTo>
                  <a:cubicBezTo>
                    <a:pt x="67" y="3"/>
                    <a:pt x="0" y="70"/>
                    <a:pt x="34" y="170"/>
                  </a:cubicBezTo>
                  <a:cubicBezTo>
                    <a:pt x="34" y="236"/>
                    <a:pt x="101" y="270"/>
                    <a:pt x="167" y="270"/>
                  </a:cubicBezTo>
                  <a:cubicBezTo>
                    <a:pt x="205" y="268"/>
                    <a:pt x="244" y="268"/>
                    <a:pt x="282" y="268"/>
                  </a:cubicBezTo>
                  <a:cubicBezTo>
                    <a:pt x="1077" y="268"/>
                    <a:pt x="1861" y="597"/>
                    <a:pt x="2402" y="1170"/>
                  </a:cubicBezTo>
                  <a:cubicBezTo>
                    <a:pt x="2436" y="1204"/>
                    <a:pt x="2502" y="1204"/>
                    <a:pt x="2536" y="1204"/>
                  </a:cubicBezTo>
                  <a:cubicBezTo>
                    <a:pt x="2569" y="1204"/>
                    <a:pt x="2602" y="1204"/>
                    <a:pt x="2636" y="1170"/>
                  </a:cubicBezTo>
                  <a:cubicBezTo>
                    <a:pt x="2669" y="1137"/>
                    <a:pt x="2702" y="1037"/>
                    <a:pt x="2636" y="1004"/>
                  </a:cubicBezTo>
                  <a:cubicBezTo>
                    <a:pt x="2031" y="335"/>
                    <a:pt x="1152"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3970500" y="3684350"/>
              <a:ext cx="72575" cy="30450"/>
            </a:xfrm>
            <a:custGeom>
              <a:avLst/>
              <a:gdLst/>
              <a:ahLst/>
              <a:cxnLst/>
              <a:rect l="l" t="t" r="r" b="b"/>
              <a:pathLst>
                <a:path w="2903" h="1218" extrusionOk="0">
                  <a:moveTo>
                    <a:pt x="459" y="0"/>
                  </a:moveTo>
                  <a:cubicBezTo>
                    <a:pt x="351" y="0"/>
                    <a:pt x="243" y="6"/>
                    <a:pt x="134" y="16"/>
                  </a:cubicBezTo>
                  <a:cubicBezTo>
                    <a:pt x="67" y="16"/>
                    <a:pt x="1" y="83"/>
                    <a:pt x="34" y="183"/>
                  </a:cubicBezTo>
                  <a:cubicBezTo>
                    <a:pt x="34" y="250"/>
                    <a:pt x="101" y="283"/>
                    <a:pt x="168" y="283"/>
                  </a:cubicBezTo>
                  <a:cubicBezTo>
                    <a:pt x="273" y="272"/>
                    <a:pt x="379" y="266"/>
                    <a:pt x="484" y="266"/>
                  </a:cubicBezTo>
                  <a:cubicBezTo>
                    <a:pt x="1283" y="266"/>
                    <a:pt x="2076" y="595"/>
                    <a:pt x="2636" y="1184"/>
                  </a:cubicBezTo>
                  <a:cubicBezTo>
                    <a:pt x="2669" y="1217"/>
                    <a:pt x="2703" y="1217"/>
                    <a:pt x="2736" y="1217"/>
                  </a:cubicBezTo>
                  <a:lnTo>
                    <a:pt x="2836" y="1217"/>
                  </a:lnTo>
                  <a:cubicBezTo>
                    <a:pt x="2869" y="1151"/>
                    <a:pt x="2903" y="1084"/>
                    <a:pt x="2836" y="1017"/>
                  </a:cubicBezTo>
                  <a:cubicBezTo>
                    <a:pt x="2212" y="363"/>
                    <a:pt x="1348"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8"/>
            <p:cNvSpPr/>
            <p:nvPr/>
          </p:nvSpPr>
          <p:spPr>
            <a:xfrm>
              <a:off x="4319100" y="3878225"/>
              <a:ext cx="138450" cy="120200"/>
            </a:xfrm>
            <a:custGeom>
              <a:avLst/>
              <a:gdLst/>
              <a:ahLst/>
              <a:cxnLst/>
              <a:rect l="l" t="t" r="r" b="b"/>
              <a:pathLst>
                <a:path w="5538" h="4808" extrusionOk="0">
                  <a:moveTo>
                    <a:pt x="5404" y="0"/>
                  </a:moveTo>
                  <a:lnTo>
                    <a:pt x="100" y="801"/>
                  </a:lnTo>
                  <a:cubicBezTo>
                    <a:pt x="0" y="1802"/>
                    <a:pt x="167" y="2836"/>
                    <a:pt x="567" y="3770"/>
                  </a:cubicBezTo>
                  <a:cubicBezTo>
                    <a:pt x="907" y="4421"/>
                    <a:pt x="1583" y="4808"/>
                    <a:pt x="2290" y="4808"/>
                  </a:cubicBezTo>
                  <a:cubicBezTo>
                    <a:pt x="2416" y="4808"/>
                    <a:pt x="2543" y="4796"/>
                    <a:pt x="2669" y="4770"/>
                  </a:cubicBezTo>
                  <a:cubicBezTo>
                    <a:pt x="3569" y="4637"/>
                    <a:pt x="4770" y="4137"/>
                    <a:pt x="5104" y="3069"/>
                  </a:cubicBezTo>
                  <a:cubicBezTo>
                    <a:pt x="5437" y="2068"/>
                    <a:pt x="5537" y="1034"/>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8"/>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4317425" y="3673900"/>
              <a:ext cx="138450" cy="310475"/>
            </a:xfrm>
            <a:custGeom>
              <a:avLst/>
              <a:gdLst/>
              <a:ahLst/>
              <a:cxnLst/>
              <a:rect l="l" t="t" r="r" b="b"/>
              <a:pathLst>
                <a:path w="5538" h="12419" extrusionOk="0">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8"/>
            <p:cNvSpPr/>
            <p:nvPr/>
          </p:nvSpPr>
          <p:spPr>
            <a:xfrm>
              <a:off x="4319100" y="3854875"/>
              <a:ext cx="137600" cy="129500"/>
            </a:xfrm>
            <a:custGeom>
              <a:avLst/>
              <a:gdLst/>
              <a:ahLst/>
              <a:cxnLst/>
              <a:rect l="l" t="t" r="r" b="b"/>
              <a:pathLst>
                <a:path w="5504" h="5180" extrusionOk="0">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4422150" y="3672250"/>
              <a:ext cx="21225" cy="224150"/>
            </a:xfrm>
            <a:custGeom>
              <a:avLst/>
              <a:gdLst/>
              <a:ahLst/>
              <a:cxnLst/>
              <a:rect l="l" t="t" r="r" b="b"/>
              <a:pathLst>
                <a:path w="849" h="8966" extrusionOk="0">
                  <a:moveTo>
                    <a:pt x="415" y="0"/>
                  </a:moveTo>
                  <a:lnTo>
                    <a:pt x="415" y="100"/>
                  </a:lnTo>
                  <a:lnTo>
                    <a:pt x="381" y="967"/>
                  </a:lnTo>
                  <a:lnTo>
                    <a:pt x="381" y="1334"/>
                  </a:lnTo>
                  <a:cubicBezTo>
                    <a:pt x="248" y="2635"/>
                    <a:pt x="181" y="5137"/>
                    <a:pt x="181" y="6305"/>
                  </a:cubicBezTo>
                  <a:cubicBezTo>
                    <a:pt x="181" y="7072"/>
                    <a:pt x="114" y="7839"/>
                    <a:pt x="14" y="8573"/>
                  </a:cubicBezTo>
                  <a:cubicBezTo>
                    <a:pt x="1" y="8835"/>
                    <a:pt x="101" y="8965"/>
                    <a:pt x="230" y="8965"/>
                  </a:cubicBezTo>
                  <a:cubicBezTo>
                    <a:pt x="413" y="8965"/>
                    <a:pt x="656" y="8701"/>
                    <a:pt x="715" y="8173"/>
                  </a:cubicBezTo>
                  <a:cubicBezTo>
                    <a:pt x="848" y="7272"/>
                    <a:pt x="581" y="5137"/>
                    <a:pt x="715" y="3569"/>
                  </a:cubicBezTo>
                  <a:cubicBezTo>
                    <a:pt x="681" y="1835"/>
                    <a:pt x="748" y="10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4339925" y="3673900"/>
              <a:ext cx="20750" cy="222825"/>
            </a:xfrm>
            <a:custGeom>
              <a:avLst/>
              <a:gdLst/>
              <a:ahLst/>
              <a:cxnLst/>
              <a:rect l="l" t="t" r="r" b="b"/>
              <a:pathLst>
                <a:path w="830" h="8913" extrusionOk="0">
                  <a:moveTo>
                    <a:pt x="435" y="1"/>
                  </a:moveTo>
                  <a:cubicBezTo>
                    <a:pt x="201" y="67"/>
                    <a:pt x="101" y="768"/>
                    <a:pt x="68" y="1669"/>
                  </a:cubicBezTo>
                  <a:cubicBezTo>
                    <a:pt x="68" y="2169"/>
                    <a:pt x="68" y="2803"/>
                    <a:pt x="101" y="3570"/>
                  </a:cubicBezTo>
                  <a:cubicBezTo>
                    <a:pt x="268" y="5104"/>
                    <a:pt x="1" y="7273"/>
                    <a:pt x="101" y="8140"/>
                  </a:cubicBezTo>
                  <a:cubicBezTo>
                    <a:pt x="178" y="8659"/>
                    <a:pt x="421" y="8912"/>
                    <a:pt x="600" y="8912"/>
                  </a:cubicBezTo>
                  <a:cubicBezTo>
                    <a:pt x="732" y="8912"/>
                    <a:pt x="830" y="8775"/>
                    <a:pt x="802" y="8507"/>
                  </a:cubicBezTo>
                  <a:cubicBezTo>
                    <a:pt x="701" y="7773"/>
                    <a:pt x="668" y="7039"/>
                    <a:pt x="668" y="6272"/>
                  </a:cubicBezTo>
                  <a:cubicBezTo>
                    <a:pt x="668" y="5104"/>
                    <a:pt x="601" y="2636"/>
                    <a:pt x="468" y="1335"/>
                  </a:cubicBezTo>
                  <a:cubicBezTo>
                    <a:pt x="435" y="1102"/>
                    <a:pt x="435" y="868"/>
                    <a:pt x="435" y="601"/>
                  </a:cubicBezTo>
                  <a:lnTo>
                    <a:pt x="435" y="34"/>
                  </a:lnTo>
                  <a:lnTo>
                    <a:pt x="435"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8"/>
            <p:cNvSpPr/>
            <p:nvPr/>
          </p:nvSpPr>
          <p:spPr>
            <a:xfrm>
              <a:off x="4349950" y="3875300"/>
              <a:ext cx="80075" cy="12950"/>
            </a:xfrm>
            <a:custGeom>
              <a:avLst/>
              <a:gdLst/>
              <a:ahLst/>
              <a:cxnLst/>
              <a:rect l="l" t="t" r="r" b="b"/>
              <a:pathLst>
                <a:path w="3203" h="518" extrusionOk="0">
                  <a:moveTo>
                    <a:pt x="1601" y="0"/>
                  </a:moveTo>
                  <a:cubicBezTo>
                    <a:pt x="1093" y="0"/>
                    <a:pt x="584" y="84"/>
                    <a:pt x="100" y="251"/>
                  </a:cubicBezTo>
                  <a:cubicBezTo>
                    <a:pt x="34" y="284"/>
                    <a:pt x="0" y="351"/>
                    <a:pt x="34" y="417"/>
                  </a:cubicBezTo>
                  <a:cubicBezTo>
                    <a:pt x="67" y="484"/>
                    <a:pt x="100" y="518"/>
                    <a:pt x="167" y="518"/>
                  </a:cubicBezTo>
                  <a:lnTo>
                    <a:pt x="200" y="518"/>
                  </a:lnTo>
                  <a:cubicBezTo>
                    <a:pt x="651" y="351"/>
                    <a:pt x="1126" y="267"/>
                    <a:pt x="1601" y="267"/>
                  </a:cubicBezTo>
                  <a:cubicBezTo>
                    <a:pt x="2077" y="267"/>
                    <a:pt x="2552" y="351"/>
                    <a:pt x="3002" y="518"/>
                  </a:cubicBezTo>
                  <a:cubicBezTo>
                    <a:pt x="3069" y="518"/>
                    <a:pt x="3169" y="484"/>
                    <a:pt x="3169" y="417"/>
                  </a:cubicBezTo>
                  <a:cubicBezTo>
                    <a:pt x="3203" y="351"/>
                    <a:pt x="3169" y="284"/>
                    <a:pt x="3102" y="251"/>
                  </a:cubicBezTo>
                  <a:cubicBezTo>
                    <a:pt x="2619" y="84"/>
                    <a:pt x="2110" y="0"/>
                    <a:pt x="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8"/>
            <p:cNvSpPr/>
            <p:nvPr/>
          </p:nvSpPr>
          <p:spPr>
            <a:xfrm>
              <a:off x="4345775" y="3840275"/>
              <a:ext cx="88425" cy="12950"/>
            </a:xfrm>
            <a:custGeom>
              <a:avLst/>
              <a:gdLst/>
              <a:ahLst/>
              <a:cxnLst/>
              <a:rect l="l" t="t" r="r" b="b"/>
              <a:pathLst>
                <a:path w="3537" h="518" extrusionOk="0">
                  <a:moveTo>
                    <a:pt x="1785" y="0"/>
                  </a:moveTo>
                  <a:cubicBezTo>
                    <a:pt x="1226" y="0"/>
                    <a:pt x="668" y="84"/>
                    <a:pt x="134" y="251"/>
                  </a:cubicBezTo>
                  <a:cubicBezTo>
                    <a:pt x="34" y="284"/>
                    <a:pt x="0" y="351"/>
                    <a:pt x="34" y="417"/>
                  </a:cubicBezTo>
                  <a:cubicBezTo>
                    <a:pt x="67" y="484"/>
                    <a:pt x="101" y="518"/>
                    <a:pt x="167" y="518"/>
                  </a:cubicBezTo>
                  <a:lnTo>
                    <a:pt x="201" y="518"/>
                  </a:lnTo>
                  <a:cubicBezTo>
                    <a:pt x="718" y="351"/>
                    <a:pt x="1251" y="267"/>
                    <a:pt x="1781" y="267"/>
                  </a:cubicBezTo>
                  <a:cubicBezTo>
                    <a:pt x="2310" y="267"/>
                    <a:pt x="2836" y="351"/>
                    <a:pt x="3336" y="518"/>
                  </a:cubicBezTo>
                  <a:cubicBezTo>
                    <a:pt x="3403" y="518"/>
                    <a:pt x="3503" y="484"/>
                    <a:pt x="3503" y="417"/>
                  </a:cubicBezTo>
                  <a:cubicBezTo>
                    <a:pt x="3536" y="351"/>
                    <a:pt x="3503" y="284"/>
                    <a:pt x="3436" y="251"/>
                  </a:cubicBezTo>
                  <a:cubicBezTo>
                    <a:pt x="2903" y="84"/>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4346600" y="3805775"/>
              <a:ext cx="87600" cy="14100"/>
            </a:xfrm>
            <a:custGeom>
              <a:avLst/>
              <a:gdLst/>
              <a:ahLst/>
              <a:cxnLst/>
              <a:rect l="l" t="t" r="r" b="b"/>
              <a:pathLst>
                <a:path w="3504" h="564" extrusionOk="0">
                  <a:moveTo>
                    <a:pt x="1719" y="0"/>
                  </a:moveTo>
                  <a:cubicBezTo>
                    <a:pt x="1171" y="0"/>
                    <a:pt x="624" y="100"/>
                    <a:pt x="101" y="296"/>
                  </a:cubicBezTo>
                  <a:cubicBezTo>
                    <a:pt x="34" y="330"/>
                    <a:pt x="1" y="396"/>
                    <a:pt x="34" y="463"/>
                  </a:cubicBezTo>
                  <a:cubicBezTo>
                    <a:pt x="59" y="512"/>
                    <a:pt x="101" y="543"/>
                    <a:pt x="148" y="543"/>
                  </a:cubicBezTo>
                  <a:cubicBezTo>
                    <a:pt x="165" y="543"/>
                    <a:pt x="183" y="539"/>
                    <a:pt x="201" y="530"/>
                  </a:cubicBezTo>
                  <a:cubicBezTo>
                    <a:pt x="201" y="530"/>
                    <a:pt x="927" y="248"/>
                    <a:pt x="1847" y="248"/>
                  </a:cubicBezTo>
                  <a:cubicBezTo>
                    <a:pt x="2306" y="248"/>
                    <a:pt x="2814" y="319"/>
                    <a:pt x="3303" y="530"/>
                  </a:cubicBezTo>
                  <a:cubicBezTo>
                    <a:pt x="3303" y="563"/>
                    <a:pt x="3337" y="563"/>
                    <a:pt x="3337" y="563"/>
                  </a:cubicBezTo>
                  <a:cubicBezTo>
                    <a:pt x="3403" y="563"/>
                    <a:pt x="3470" y="530"/>
                    <a:pt x="3470" y="497"/>
                  </a:cubicBezTo>
                  <a:cubicBezTo>
                    <a:pt x="3503" y="430"/>
                    <a:pt x="3470" y="363"/>
                    <a:pt x="3403" y="330"/>
                  </a:cubicBezTo>
                  <a:cubicBezTo>
                    <a:pt x="2859" y="109"/>
                    <a:pt x="2288" y="0"/>
                    <a:pt x="1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4346600" y="3773650"/>
              <a:ext cx="88425" cy="15350"/>
            </a:xfrm>
            <a:custGeom>
              <a:avLst/>
              <a:gdLst/>
              <a:ahLst/>
              <a:cxnLst/>
              <a:rect l="l" t="t" r="r" b="b"/>
              <a:pathLst>
                <a:path w="3537" h="614" extrusionOk="0">
                  <a:moveTo>
                    <a:pt x="1735" y="1"/>
                  </a:moveTo>
                  <a:cubicBezTo>
                    <a:pt x="1174" y="1"/>
                    <a:pt x="608" y="118"/>
                    <a:pt x="68" y="347"/>
                  </a:cubicBezTo>
                  <a:cubicBezTo>
                    <a:pt x="1" y="381"/>
                    <a:pt x="1" y="447"/>
                    <a:pt x="1" y="514"/>
                  </a:cubicBezTo>
                  <a:cubicBezTo>
                    <a:pt x="25" y="563"/>
                    <a:pt x="85" y="594"/>
                    <a:pt x="142" y="594"/>
                  </a:cubicBezTo>
                  <a:cubicBezTo>
                    <a:pt x="163" y="594"/>
                    <a:pt x="183" y="590"/>
                    <a:pt x="201" y="581"/>
                  </a:cubicBezTo>
                  <a:cubicBezTo>
                    <a:pt x="682" y="372"/>
                    <a:pt x="1194" y="272"/>
                    <a:pt x="1707" y="272"/>
                  </a:cubicBezTo>
                  <a:cubicBezTo>
                    <a:pt x="2261" y="272"/>
                    <a:pt x="2817" y="389"/>
                    <a:pt x="3337" y="614"/>
                  </a:cubicBezTo>
                  <a:lnTo>
                    <a:pt x="3403" y="614"/>
                  </a:lnTo>
                  <a:cubicBezTo>
                    <a:pt x="3437" y="614"/>
                    <a:pt x="3503" y="581"/>
                    <a:pt x="3503" y="547"/>
                  </a:cubicBezTo>
                  <a:cubicBezTo>
                    <a:pt x="3537" y="481"/>
                    <a:pt x="3503" y="414"/>
                    <a:pt x="3437" y="381"/>
                  </a:cubicBezTo>
                  <a:cubicBezTo>
                    <a:pt x="2894" y="126"/>
                    <a:pt x="2316"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8"/>
            <p:cNvSpPr/>
            <p:nvPr/>
          </p:nvSpPr>
          <p:spPr>
            <a:xfrm>
              <a:off x="4345775" y="3739400"/>
              <a:ext cx="90100" cy="15425"/>
            </a:xfrm>
            <a:custGeom>
              <a:avLst/>
              <a:gdLst/>
              <a:ahLst/>
              <a:cxnLst/>
              <a:rect l="l" t="t" r="r" b="b"/>
              <a:pathLst>
                <a:path w="3604" h="617" extrusionOk="0">
                  <a:moveTo>
                    <a:pt x="1891" y="1"/>
                  </a:moveTo>
                  <a:cubicBezTo>
                    <a:pt x="914" y="1"/>
                    <a:pt x="145" y="328"/>
                    <a:pt x="101" y="350"/>
                  </a:cubicBezTo>
                  <a:cubicBezTo>
                    <a:pt x="34" y="383"/>
                    <a:pt x="0" y="450"/>
                    <a:pt x="34" y="516"/>
                  </a:cubicBezTo>
                  <a:cubicBezTo>
                    <a:pt x="67" y="583"/>
                    <a:pt x="134" y="616"/>
                    <a:pt x="201" y="616"/>
                  </a:cubicBezTo>
                  <a:lnTo>
                    <a:pt x="234" y="616"/>
                  </a:lnTo>
                  <a:cubicBezTo>
                    <a:pt x="234" y="616"/>
                    <a:pt x="975" y="275"/>
                    <a:pt x="1914" y="275"/>
                  </a:cubicBezTo>
                  <a:cubicBezTo>
                    <a:pt x="2384" y="275"/>
                    <a:pt x="2903" y="361"/>
                    <a:pt x="3403" y="616"/>
                  </a:cubicBezTo>
                  <a:lnTo>
                    <a:pt x="3436" y="616"/>
                  </a:lnTo>
                  <a:cubicBezTo>
                    <a:pt x="3503" y="616"/>
                    <a:pt x="3536" y="583"/>
                    <a:pt x="3570" y="550"/>
                  </a:cubicBezTo>
                  <a:cubicBezTo>
                    <a:pt x="3603" y="483"/>
                    <a:pt x="3570" y="383"/>
                    <a:pt x="3503" y="350"/>
                  </a:cubicBezTo>
                  <a:cubicBezTo>
                    <a:pt x="2958" y="88"/>
                    <a:pt x="239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8"/>
            <p:cNvSpPr/>
            <p:nvPr/>
          </p:nvSpPr>
          <p:spPr>
            <a:xfrm>
              <a:off x="3970500" y="2335450"/>
              <a:ext cx="500400" cy="1452650"/>
            </a:xfrm>
            <a:custGeom>
              <a:avLst/>
              <a:gdLst/>
              <a:ahLst/>
              <a:cxnLst/>
              <a:rect l="l" t="t" r="r" b="b"/>
              <a:pathLst>
                <a:path w="20016" h="58106" extrusionOk="0">
                  <a:moveTo>
                    <a:pt x="16279" y="0"/>
                  </a:moveTo>
                  <a:lnTo>
                    <a:pt x="1202" y="3269"/>
                  </a:lnTo>
                  <a:cubicBezTo>
                    <a:pt x="134" y="10308"/>
                    <a:pt x="1" y="22583"/>
                    <a:pt x="134" y="29321"/>
                  </a:cubicBezTo>
                  <a:cubicBezTo>
                    <a:pt x="201" y="32757"/>
                    <a:pt x="601" y="52905"/>
                    <a:pt x="601" y="52905"/>
                  </a:cubicBezTo>
                  <a:cubicBezTo>
                    <a:pt x="1347" y="53706"/>
                    <a:pt x="2466" y="53941"/>
                    <a:pt x="3520" y="53941"/>
                  </a:cubicBezTo>
                  <a:cubicBezTo>
                    <a:pt x="5010" y="53941"/>
                    <a:pt x="6372" y="53472"/>
                    <a:pt x="6372" y="53472"/>
                  </a:cubicBezTo>
                  <a:cubicBezTo>
                    <a:pt x="6372" y="53472"/>
                    <a:pt x="7173" y="38928"/>
                    <a:pt x="7306" y="36093"/>
                  </a:cubicBezTo>
                  <a:cubicBezTo>
                    <a:pt x="7439" y="33624"/>
                    <a:pt x="7273" y="29855"/>
                    <a:pt x="7273" y="29855"/>
                  </a:cubicBezTo>
                  <a:lnTo>
                    <a:pt x="9007" y="16345"/>
                  </a:lnTo>
                  <a:cubicBezTo>
                    <a:pt x="9007" y="16345"/>
                    <a:pt x="10508" y="25485"/>
                    <a:pt x="11009" y="29688"/>
                  </a:cubicBezTo>
                  <a:cubicBezTo>
                    <a:pt x="11642" y="34525"/>
                    <a:pt x="14278" y="57141"/>
                    <a:pt x="14278" y="57141"/>
                  </a:cubicBezTo>
                  <a:cubicBezTo>
                    <a:pt x="15095" y="57874"/>
                    <a:pt x="16002" y="58106"/>
                    <a:pt x="16824" y="58106"/>
                  </a:cubicBezTo>
                  <a:cubicBezTo>
                    <a:pt x="18248" y="58106"/>
                    <a:pt x="19415" y="57408"/>
                    <a:pt x="19415" y="57408"/>
                  </a:cubicBezTo>
                  <a:cubicBezTo>
                    <a:pt x="19415" y="57408"/>
                    <a:pt x="20015" y="40930"/>
                    <a:pt x="19548" y="36060"/>
                  </a:cubicBezTo>
                  <a:cubicBezTo>
                    <a:pt x="19148" y="31957"/>
                    <a:pt x="18547" y="29822"/>
                    <a:pt x="18481" y="28888"/>
                  </a:cubicBezTo>
                  <a:cubicBezTo>
                    <a:pt x="18481" y="28888"/>
                    <a:pt x="18848" y="16079"/>
                    <a:pt x="18147" y="7139"/>
                  </a:cubicBezTo>
                  <a:cubicBezTo>
                    <a:pt x="17880" y="4670"/>
                    <a:pt x="17246" y="2269"/>
                    <a:pt x="16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8"/>
            <p:cNvSpPr/>
            <p:nvPr/>
          </p:nvSpPr>
          <p:spPr>
            <a:xfrm>
              <a:off x="4064750" y="2623975"/>
              <a:ext cx="130950" cy="417000"/>
            </a:xfrm>
            <a:custGeom>
              <a:avLst/>
              <a:gdLst/>
              <a:ahLst/>
              <a:cxnLst/>
              <a:rect l="l" t="t" r="r" b="b"/>
              <a:pathLst>
                <a:path w="5238" h="16680" extrusionOk="0">
                  <a:moveTo>
                    <a:pt x="0" y="1"/>
                  </a:moveTo>
                  <a:cubicBezTo>
                    <a:pt x="0" y="1"/>
                    <a:pt x="634" y="2069"/>
                    <a:pt x="3803" y="2336"/>
                  </a:cubicBezTo>
                  <a:lnTo>
                    <a:pt x="4236" y="5071"/>
                  </a:lnTo>
                  <a:lnTo>
                    <a:pt x="3703" y="16680"/>
                  </a:lnTo>
                  <a:lnTo>
                    <a:pt x="5237" y="4804"/>
                  </a:lnTo>
                  <a:lnTo>
                    <a:pt x="4770" y="1502"/>
                  </a:lnTo>
                  <a:cubicBezTo>
                    <a:pt x="4770" y="1502"/>
                    <a:pt x="4751" y="1502"/>
                    <a:pt x="4715" y="1502"/>
                  </a:cubicBezTo>
                  <a:cubicBezTo>
                    <a:pt x="4288" y="1502"/>
                    <a:pt x="1506" y="1446"/>
                    <a:pt x="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3875450" y="1903200"/>
              <a:ext cx="223500" cy="472275"/>
            </a:xfrm>
            <a:custGeom>
              <a:avLst/>
              <a:gdLst/>
              <a:ahLst/>
              <a:cxnLst/>
              <a:rect l="l" t="t" r="r" b="b"/>
              <a:pathLst>
                <a:path w="8940" h="18891" extrusionOk="0">
                  <a:moveTo>
                    <a:pt x="8468" y="0"/>
                  </a:moveTo>
                  <a:cubicBezTo>
                    <a:pt x="7142" y="0"/>
                    <a:pt x="5558" y="275"/>
                    <a:pt x="4637" y="1346"/>
                  </a:cubicBezTo>
                  <a:cubicBezTo>
                    <a:pt x="3402" y="2813"/>
                    <a:pt x="3069" y="3747"/>
                    <a:pt x="1968" y="8017"/>
                  </a:cubicBezTo>
                  <a:cubicBezTo>
                    <a:pt x="1234" y="10852"/>
                    <a:pt x="0" y="17157"/>
                    <a:pt x="1067" y="18191"/>
                  </a:cubicBezTo>
                  <a:cubicBezTo>
                    <a:pt x="1683" y="18768"/>
                    <a:pt x="2821" y="18890"/>
                    <a:pt x="3673" y="18890"/>
                  </a:cubicBezTo>
                  <a:cubicBezTo>
                    <a:pt x="4298" y="18890"/>
                    <a:pt x="4770" y="18825"/>
                    <a:pt x="4770" y="18825"/>
                  </a:cubicBezTo>
                  <a:lnTo>
                    <a:pt x="8940" y="11"/>
                  </a:lnTo>
                  <a:cubicBezTo>
                    <a:pt x="8787" y="4"/>
                    <a:pt x="8630" y="0"/>
                    <a:pt x="8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8"/>
            <p:cNvSpPr/>
            <p:nvPr/>
          </p:nvSpPr>
          <p:spPr>
            <a:xfrm>
              <a:off x="3877950" y="1898300"/>
              <a:ext cx="238525" cy="319450"/>
            </a:xfrm>
            <a:custGeom>
              <a:avLst/>
              <a:gdLst/>
              <a:ahLst/>
              <a:cxnLst/>
              <a:rect l="l" t="t" r="r" b="b"/>
              <a:pathLst>
                <a:path w="9541" h="12778" extrusionOk="0">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8"/>
            <p:cNvSpPr/>
            <p:nvPr/>
          </p:nvSpPr>
          <p:spPr>
            <a:xfrm>
              <a:off x="3960500" y="1897625"/>
              <a:ext cx="496200" cy="711050"/>
            </a:xfrm>
            <a:custGeom>
              <a:avLst/>
              <a:gdLst/>
              <a:ahLst/>
              <a:cxnLst/>
              <a:rect l="l" t="t" r="r" b="b"/>
              <a:pathLst>
                <a:path w="19848" h="28442" extrusionOk="0">
                  <a:moveTo>
                    <a:pt x="12243" y="1"/>
                  </a:moveTo>
                  <a:lnTo>
                    <a:pt x="6005" y="134"/>
                  </a:lnTo>
                  <a:cubicBezTo>
                    <a:pt x="4337" y="201"/>
                    <a:pt x="2636" y="2069"/>
                    <a:pt x="1935" y="6739"/>
                  </a:cubicBezTo>
                  <a:cubicBezTo>
                    <a:pt x="901" y="13210"/>
                    <a:pt x="0" y="26220"/>
                    <a:pt x="0" y="26220"/>
                  </a:cubicBezTo>
                  <a:cubicBezTo>
                    <a:pt x="2413" y="27818"/>
                    <a:pt x="6115" y="28442"/>
                    <a:pt x="9647" y="28442"/>
                  </a:cubicBezTo>
                  <a:cubicBezTo>
                    <a:pt x="13928" y="28442"/>
                    <a:pt x="17960" y="27526"/>
                    <a:pt x="19147" y="26320"/>
                  </a:cubicBezTo>
                  <a:lnTo>
                    <a:pt x="17880" y="17413"/>
                  </a:lnTo>
                  <a:cubicBezTo>
                    <a:pt x="17880" y="17413"/>
                    <a:pt x="19681" y="7907"/>
                    <a:pt x="19581" y="3337"/>
                  </a:cubicBezTo>
                  <a:cubicBezTo>
                    <a:pt x="19581" y="2002"/>
                    <a:pt x="19848" y="1235"/>
                    <a:pt x="18747" y="801"/>
                  </a:cubicBezTo>
                  <a:cubicBezTo>
                    <a:pt x="17480" y="535"/>
                    <a:pt x="13844" y="134"/>
                    <a:pt x="1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8"/>
            <p:cNvSpPr/>
            <p:nvPr/>
          </p:nvSpPr>
          <p:spPr>
            <a:xfrm>
              <a:off x="4229025" y="2121125"/>
              <a:ext cx="113450" cy="25875"/>
            </a:xfrm>
            <a:custGeom>
              <a:avLst/>
              <a:gdLst/>
              <a:ahLst/>
              <a:cxnLst/>
              <a:rect l="l" t="t" r="r" b="b"/>
              <a:pathLst>
                <a:path w="4538" h="1035" extrusionOk="0">
                  <a:moveTo>
                    <a:pt x="34" y="1"/>
                  </a:moveTo>
                  <a:lnTo>
                    <a:pt x="0" y="835"/>
                  </a:lnTo>
                  <a:lnTo>
                    <a:pt x="4537" y="1035"/>
                  </a:lnTo>
                  <a:lnTo>
                    <a:pt x="4537" y="167"/>
                  </a:ln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4266550" y="2090275"/>
              <a:ext cx="75925" cy="35050"/>
            </a:xfrm>
            <a:custGeom>
              <a:avLst/>
              <a:gdLst/>
              <a:ahLst/>
              <a:cxnLst/>
              <a:rect l="l" t="t" r="r" b="b"/>
              <a:pathLst>
                <a:path w="3037" h="1402" extrusionOk="0">
                  <a:moveTo>
                    <a:pt x="101" y="0"/>
                  </a:moveTo>
                  <a:lnTo>
                    <a:pt x="1" y="1268"/>
                  </a:lnTo>
                  <a:lnTo>
                    <a:pt x="2903" y="1401"/>
                  </a:lnTo>
                  <a:lnTo>
                    <a:pt x="3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4234850" y="2062550"/>
              <a:ext cx="22550" cy="59425"/>
            </a:xfrm>
            <a:custGeom>
              <a:avLst/>
              <a:gdLst/>
              <a:ahLst/>
              <a:cxnLst/>
              <a:rect l="l" t="t" r="r" b="b"/>
              <a:pathLst>
                <a:path w="902" h="2377" extrusionOk="0">
                  <a:moveTo>
                    <a:pt x="535" y="0"/>
                  </a:moveTo>
                  <a:cubicBezTo>
                    <a:pt x="476" y="0"/>
                    <a:pt x="418" y="25"/>
                    <a:pt x="368" y="75"/>
                  </a:cubicBezTo>
                  <a:cubicBezTo>
                    <a:pt x="234" y="142"/>
                    <a:pt x="101" y="876"/>
                    <a:pt x="1" y="2344"/>
                  </a:cubicBezTo>
                  <a:lnTo>
                    <a:pt x="902" y="2377"/>
                  </a:lnTo>
                  <a:cubicBezTo>
                    <a:pt x="902" y="943"/>
                    <a:pt x="802" y="209"/>
                    <a:pt x="701" y="75"/>
                  </a:cubicBezTo>
                  <a:cubicBezTo>
                    <a:pt x="651" y="25"/>
                    <a:pt x="593"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4242375" y="2117800"/>
              <a:ext cx="10025" cy="40900"/>
            </a:xfrm>
            <a:custGeom>
              <a:avLst/>
              <a:gdLst/>
              <a:ahLst/>
              <a:cxnLst/>
              <a:rect l="l" t="t" r="r" b="b"/>
              <a:pathLst>
                <a:path w="401" h="1636" extrusionOk="0">
                  <a:moveTo>
                    <a:pt x="67" y="0"/>
                  </a:moveTo>
                  <a:cubicBezTo>
                    <a:pt x="67" y="567"/>
                    <a:pt x="0" y="1635"/>
                    <a:pt x="200" y="1635"/>
                  </a:cubicBezTo>
                  <a:cubicBezTo>
                    <a:pt x="203" y="1635"/>
                    <a:pt x="206" y="1635"/>
                    <a:pt x="209" y="1635"/>
                  </a:cubicBezTo>
                  <a:cubicBezTo>
                    <a:pt x="400" y="1635"/>
                    <a:pt x="400" y="591"/>
                    <a:pt x="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4128950" y="1897625"/>
              <a:ext cx="200175" cy="138475"/>
            </a:xfrm>
            <a:custGeom>
              <a:avLst/>
              <a:gdLst/>
              <a:ahLst/>
              <a:cxnLst/>
              <a:rect l="l" t="t" r="r" b="b"/>
              <a:pathLst>
                <a:path w="8007" h="5539" extrusionOk="0">
                  <a:moveTo>
                    <a:pt x="5505" y="1"/>
                  </a:moveTo>
                  <a:lnTo>
                    <a:pt x="1201" y="101"/>
                  </a:lnTo>
                  <a:cubicBezTo>
                    <a:pt x="601" y="1368"/>
                    <a:pt x="1" y="3237"/>
                    <a:pt x="1101" y="5538"/>
                  </a:cubicBezTo>
                  <a:cubicBezTo>
                    <a:pt x="2836" y="4971"/>
                    <a:pt x="4437" y="4070"/>
                    <a:pt x="5805" y="2870"/>
                  </a:cubicBezTo>
                  <a:cubicBezTo>
                    <a:pt x="7239" y="1569"/>
                    <a:pt x="7806" y="801"/>
                    <a:pt x="8006" y="268"/>
                  </a:cubicBezTo>
                  <a:cubicBezTo>
                    <a:pt x="7039" y="134"/>
                    <a:pt x="6138" y="34"/>
                    <a:pt x="5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8"/>
            <p:cNvSpPr/>
            <p:nvPr/>
          </p:nvSpPr>
          <p:spPr>
            <a:xfrm>
              <a:off x="4268225" y="1558225"/>
              <a:ext cx="105100" cy="269375"/>
            </a:xfrm>
            <a:custGeom>
              <a:avLst/>
              <a:gdLst/>
              <a:ahLst/>
              <a:cxnLst/>
              <a:rect l="l" t="t" r="r" b="b"/>
              <a:pathLst>
                <a:path w="4204" h="10775" extrusionOk="0">
                  <a:moveTo>
                    <a:pt x="2068" y="0"/>
                  </a:moveTo>
                  <a:lnTo>
                    <a:pt x="334" y="1401"/>
                  </a:lnTo>
                  <a:cubicBezTo>
                    <a:pt x="334" y="1401"/>
                    <a:pt x="0" y="2069"/>
                    <a:pt x="200" y="3703"/>
                  </a:cubicBezTo>
                  <a:cubicBezTo>
                    <a:pt x="367" y="4971"/>
                    <a:pt x="1535" y="6472"/>
                    <a:pt x="1535" y="6472"/>
                  </a:cubicBezTo>
                  <a:lnTo>
                    <a:pt x="1501" y="8240"/>
                  </a:lnTo>
                  <a:lnTo>
                    <a:pt x="1501" y="10775"/>
                  </a:lnTo>
                  <a:cubicBezTo>
                    <a:pt x="1902" y="10641"/>
                    <a:pt x="2202" y="10341"/>
                    <a:pt x="2402" y="9974"/>
                  </a:cubicBezTo>
                  <a:cubicBezTo>
                    <a:pt x="2969" y="8673"/>
                    <a:pt x="3369" y="7339"/>
                    <a:pt x="3636" y="5938"/>
                  </a:cubicBezTo>
                  <a:cubicBezTo>
                    <a:pt x="4103" y="3803"/>
                    <a:pt x="4203" y="1835"/>
                    <a:pt x="3770" y="1035"/>
                  </a:cubicBezTo>
                  <a:cubicBezTo>
                    <a:pt x="3303" y="134"/>
                    <a:pt x="2068" y="0"/>
                    <a:pt x="2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8"/>
            <p:cNvSpPr/>
            <p:nvPr/>
          </p:nvSpPr>
          <p:spPr>
            <a:xfrm>
              <a:off x="4042225" y="1515650"/>
              <a:ext cx="239350" cy="236100"/>
            </a:xfrm>
            <a:custGeom>
              <a:avLst/>
              <a:gdLst/>
              <a:ahLst/>
              <a:cxnLst/>
              <a:rect l="l" t="t" r="r" b="b"/>
              <a:pathLst>
                <a:path w="9574" h="9444" extrusionOk="0">
                  <a:moveTo>
                    <a:pt x="4793" y="1"/>
                  </a:moveTo>
                  <a:cubicBezTo>
                    <a:pt x="4752" y="1"/>
                    <a:pt x="4711" y="1"/>
                    <a:pt x="4670" y="2"/>
                  </a:cubicBezTo>
                  <a:cubicBezTo>
                    <a:pt x="2069" y="69"/>
                    <a:pt x="0" y="2271"/>
                    <a:pt x="67" y="4872"/>
                  </a:cubicBezTo>
                  <a:cubicBezTo>
                    <a:pt x="133" y="7433"/>
                    <a:pt x="2266" y="9444"/>
                    <a:pt x="4813" y="9444"/>
                  </a:cubicBezTo>
                  <a:cubicBezTo>
                    <a:pt x="4854" y="9444"/>
                    <a:pt x="4896" y="9443"/>
                    <a:pt x="4937" y="9442"/>
                  </a:cubicBezTo>
                  <a:cubicBezTo>
                    <a:pt x="7539" y="9376"/>
                    <a:pt x="9574" y="7207"/>
                    <a:pt x="9507" y="4606"/>
                  </a:cubicBezTo>
                  <a:cubicBezTo>
                    <a:pt x="9442" y="2045"/>
                    <a:pt x="7340" y="1"/>
                    <a:pt x="4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4050575" y="1528700"/>
              <a:ext cx="348600" cy="479875"/>
            </a:xfrm>
            <a:custGeom>
              <a:avLst/>
              <a:gdLst/>
              <a:ahLst/>
              <a:cxnLst/>
              <a:rect l="l" t="t" r="r" b="b"/>
              <a:pathLst>
                <a:path w="13944" h="19195" extrusionOk="0">
                  <a:moveTo>
                    <a:pt x="4895" y="0"/>
                  </a:moveTo>
                  <a:cubicBezTo>
                    <a:pt x="2752" y="0"/>
                    <a:pt x="724" y="1031"/>
                    <a:pt x="434" y="3683"/>
                  </a:cubicBezTo>
                  <a:cubicBezTo>
                    <a:pt x="0" y="7586"/>
                    <a:pt x="234" y="9187"/>
                    <a:pt x="801" y="11155"/>
                  </a:cubicBezTo>
                  <a:cubicBezTo>
                    <a:pt x="1134" y="12389"/>
                    <a:pt x="1868" y="13257"/>
                    <a:pt x="3002" y="13424"/>
                  </a:cubicBezTo>
                  <a:cubicBezTo>
                    <a:pt x="3177" y="13432"/>
                    <a:pt x="3352" y="13436"/>
                    <a:pt x="3528" y="13436"/>
                  </a:cubicBezTo>
                  <a:cubicBezTo>
                    <a:pt x="4053" y="13436"/>
                    <a:pt x="4578" y="13399"/>
                    <a:pt x="5104" y="13323"/>
                  </a:cubicBezTo>
                  <a:lnTo>
                    <a:pt x="5104" y="14991"/>
                  </a:lnTo>
                  <a:cubicBezTo>
                    <a:pt x="4370" y="16259"/>
                    <a:pt x="4236" y="17793"/>
                    <a:pt x="4737" y="19194"/>
                  </a:cubicBezTo>
                  <a:cubicBezTo>
                    <a:pt x="6872" y="18494"/>
                    <a:pt x="9073" y="16659"/>
                    <a:pt x="10141" y="15292"/>
                  </a:cubicBezTo>
                  <a:lnTo>
                    <a:pt x="10207" y="9554"/>
                  </a:lnTo>
                  <a:cubicBezTo>
                    <a:pt x="10207" y="9554"/>
                    <a:pt x="10355" y="10165"/>
                    <a:pt x="11202" y="10165"/>
                  </a:cubicBezTo>
                  <a:cubicBezTo>
                    <a:pt x="11421" y="10165"/>
                    <a:pt x="11686" y="10124"/>
                    <a:pt x="12009" y="10021"/>
                  </a:cubicBezTo>
                  <a:cubicBezTo>
                    <a:pt x="12876" y="9754"/>
                    <a:pt x="13943" y="8086"/>
                    <a:pt x="13376" y="6919"/>
                  </a:cubicBezTo>
                  <a:cubicBezTo>
                    <a:pt x="13092" y="6349"/>
                    <a:pt x="12687" y="6163"/>
                    <a:pt x="12304" y="6163"/>
                  </a:cubicBezTo>
                  <a:cubicBezTo>
                    <a:pt x="11880" y="6163"/>
                    <a:pt x="11484" y="6392"/>
                    <a:pt x="11308" y="6585"/>
                  </a:cubicBezTo>
                  <a:cubicBezTo>
                    <a:pt x="11016" y="6907"/>
                    <a:pt x="10672" y="7383"/>
                    <a:pt x="10389" y="7383"/>
                  </a:cubicBezTo>
                  <a:cubicBezTo>
                    <a:pt x="10350" y="7383"/>
                    <a:pt x="10311" y="7373"/>
                    <a:pt x="10274" y="7353"/>
                  </a:cubicBezTo>
                  <a:cubicBezTo>
                    <a:pt x="9073" y="6052"/>
                    <a:pt x="8606" y="4284"/>
                    <a:pt x="9006" y="2582"/>
                  </a:cubicBezTo>
                  <a:cubicBezTo>
                    <a:pt x="8740" y="2015"/>
                    <a:pt x="9140" y="1348"/>
                    <a:pt x="8573" y="1015"/>
                  </a:cubicBezTo>
                  <a:cubicBezTo>
                    <a:pt x="7550" y="383"/>
                    <a:pt x="6201" y="0"/>
                    <a:pt x="4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4178150" y="1805900"/>
              <a:ext cx="115950" cy="72575"/>
            </a:xfrm>
            <a:custGeom>
              <a:avLst/>
              <a:gdLst/>
              <a:ahLst/>
              <a:cxnLst/>
              <a:rect l="l" t="t" r="r" b="b"/>
              <a:pathLst>
                <a:path w="4638" h="2903" extrusionOk="0">
                  <a:moveTo>
                    <a:pt x="4637" y="1"/>
                  </a:moveTo>
                  <a:lnTo>
                    <a:pt x="4637" y="1"/>
                  </a:lnTo>
                  <a:cubicBezTo>
                    <a:pt x="4370" y="501"/>
                    <a:pt x="3937" y="935"/>
                    <a:pt x="3403" y="1235"/>
                  </a:cubicBezTo>
                  <a:cubicBezTo>
                    <a:pt x="2536" y="1702"/>
                    <a:pt x="1" y="2235"/>
                    <a:pt x="1" y="2235"/>
                  </a:cubicBezTo>
                  <a:lnTo>
                    <a:pt x="1" y="2903"/>
                  </a:lnTo>
                  <a:cubicBezTo>
                    <a:pt x="1" y="2903"/>
                    <a:pt x="3303" y="2269"/>
                    <a:pt x="3937" y="1435"/>
                  </a:cubicBezTo>
                  <a:cubicBezTo>
                    <a:pt x="4270" y="1001"/>
                    <a:pt x="4504" y="501"/>
                    <a:pt x="46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8"/>
            <p:cNvSpPr/>
            <p:nvPr/>
          </p:nvSpPr>
          <p:spPr>
            <a:xfrm>
              <a:off x="4191500" y="1684150"/>
              <a:ext cx="25875" cy="25125"/>
            </a:xfrm>
            <a:custGeom>
              <a:avLst/>
              <a:gdLst/>
              <a:ahLst/>
              <a:cxnLst/>
              <a:rect l="l" t="t" r="r" b="b"/>
              <a:pathLst>
                <a:path w="1035" h="1005" extrusionOk="0">
                  <a:moveTo>
                    <a:pt x="501" y="0"/>
                  </a:moveTo>
                  <a:cubicBezTo>
                    <a:pt x="234" y="0"/>
                    <a:pt x="0" y="234"/>
                    <a:pt x="0" y="534"/>
                  </a:cubicBezTo>
                  <a:cubicBezTo>
                    <a:pt x="32" y="784"/>
                    <a:pt x="238" y="1004"/>
                    <a:pt x="483" y="1004"/>
                  </a:cubicBezTo>
                  <a:cubicBezTo>
                    <a:pt x="500" y="1004"/>
                    <a:pt x="517" y="1003"/>
                    <a:pt x="534" y="1001"/>
                  </a:cubicBezTo>
                  <a:cubicBezTo>
                    <a:pt x="834" y="1001"/>
                    <a:pt x="1034" y="734"/>
                    <a:pt x="1034" y="467"/>
                  </a:cubicBezTo>
                  <a:cubicBezTo>
                    <a:pt x="1001" y="201"/>
                    <a:pt x="768"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8"/>
            <p:cNvSpPr/>
            <p:nvPr/>
          </p:nvSpPr>
          <p:spPr>
            <a:xfrm>
              <a:off x="4204850" y="1640450"/>
              <a:ext cx="31700" cy="23700"/>
            </a:xfrm>
            <a:custGeom>
              <a:avLst/>
              <a:gdLst/>
              <a:ahLst/>
              <a:cxnLst/>
              <a:rect l="l" t="t" r="r" b="b"/>
              <a:pathLst>
                <a:path w="1268" h="948" extrusionOk="0">
                  <a:moveTo>
                    <a:pt x="530" y="0"/>
                  </a:moveTo>
                  <a:cubicBezTo>
                    <a:pt x="320" y="0"/>
                    <a:pt x="123" y="112"/>
                    <a:pt x="33" y="314"/>
                  </a:cubicBezTo>
                  <a:cubicBezTo>
                    <a:pt x="0" y="347"/>
                    <a:pt x="0" y="347"/>
                    <a:pt x="0" y="347"/>
                  </a:cubicBezTo>
                  <a:lnTo>
                    <a:pt x="1101" y="948"/>
                  </a:lnTo>
                  <a:cubicBezTo>
                    <a:pt x="1268" y="614"/>
                    <a:pt x="1134" y="247"/>
                    <a:pt x="834" y="81"/>
                  </a:cubicBezTo>
                  <a:cubicBezTo>
                    <a:pt x="736" y="26"/>
                    <a:pt x="631"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4151475" y="1775050"/>
              <a:ext cx="45875" cy="31300"/>
            </a:xfrm>
            <a:custGeom>
              <a:avLst/>
              <a:gdLst/>
              <a:ahLst/>
              <a:cxnLst/>
              <a:rect l="l" t="t" r="r" b="b"/>
              <a:pathLst>
                <a:path w="1835" h="1252" extrusionOk="0">
                  <a:moveTo>
                    <a:pt x="1668" y="0"/>
                  </a:moveTo>
                  <a:lnTo>
                    <a:pt x="0" y="634"/>
                  </a:lnTo>
                  <a:cubicBezTo>
                    <a:pt x="107" y="1006"/>
                    <a:pt x="446" y="1251"/>
                    <a:pt x="815" y="1251"/>
                  </a:cubicBezTo>
                  <a:cubicBezTo>
                    <a:pt x="910" y="1251"/>
                    <a:pt x="1006" y="1235"/>
                    <a:pt x="1101" y="1201"/>
                  </a:cubicBezTo>
                  <a:lnTo>
                    <a:pt x="1134" y="1201"/>
                  </a:lnTo>
                  <a:cubicBezTo>
                    <a:pt x="1601" y="1001"/>
                    <a:pt x="1835" y="467"/>
                    <a:pt x="1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4073075" y="1635375"/>
              <a:ext cx="30050" cy="25450"/>
            </a:xfrm>
            <a:custGeom>
              <a:avLst/>
              <a:gdLst/>
              <a:ahLst/>
              <a:cxnLst/>
              <a:rect l="l" t="t" r="r" b="b"/>
              <a:pathLst>
                <a:path w="1202" h="1018" extrusionOk="0">
                  <a:moveTo>
                    <a:pt x="706" y="0"/>
                  </a:moveTo>
                  <a:cubicBezTo>
                    <a:pt x="581" y="0"/>
                    <a:pt x="453" y="38"/>
                    <a:pt x="334" y="117"/>
                  </a:cubicBezTo>
                  <a:cubicBezTo>
                    <a:pt x="67" y="350"/>
                    <a:pt x="1" y="751"/>
                    <a:pt x="201" y="1017"/>
                  </a:cubicBezTo>
                  <a:lnTo>
                    <a:pt x="1202" y="250"/>
                  </a:lnTo>
                  <a:cubicBezTo>
                    <a:pt x="1080" y="89"/>
                    <a:pt x="898"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8"/>
            <p:cNvSpPr/>
            <p:nvPr/>
          </p:nvSpPr>
          <p:spPr>
            <a:xfrm>
              <a:off x="4085600" y="1681650"/>
              <a:ext cx="25875" cy="25125"/>
            </a:xfrm>
            <a:custGeom>
              <a:avLst/>
              <a:gdLst/>
              <a:ahLst/>
              <a:cxnLst/>
              <a:rect l="l" t="t" r="r" b="b"/>
              <a:pathLst>
                <a:path w="1035" h="1005" extrusionOk="0">
                  <a:moveTo>
                    <a:pt x="534" y="0"/>
                  </a:moveTo>
                  <a:cubicBezTo>
                    <a:pt x="234" y="0"/>
                    <a:pt x="0" y="234"/>
                    <a:pt x="33" y="534"/>
                  </a:cubicBezTo>
                  <a:cubicBezTo>
                    <a:pt x="33" y="784"/>
                    <a:pt x="238" y="1004"/>
                    <a:pt x="510" y="1004"/>
                  </a:cubicBezTo>
                  <a:cubicBezTo>
                    <a:pt x="529" y="1004"/>
                    <a:pt x="548" y="1003"/>
                    <a:pt x="567" y="1001"/>
                  </a:cubicBezTo>
                  <a:cubicBezTo>
                    <a:pt x="834" y="1001"/>
                    <a:pt x="1034" y="768"/>
                    <a:pt x="1034" y="467"/>
                  </a:cubicBezTo>
                  <a:cubicBezTo>
                    <a:pt x="1034" y="200"/>
                    <a:pt x="801"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8"/>
            <p:cNvSpPr/>
            <p:nvPr/>
          </p:nvSpPr>
          <p:spPr>
            <a:xfrm>
              <a:off x="4107275" y="1681650"/>
              <a:ext cx="43375" cy="76750"/>
            </a:xfrm>
            <a:custGeom>
              <a:avLst/>
              <a:gdLst/>
              <a:ahLst/>
              <a:cxnLst/>
              <a:rect l="l" t="t" r="r" b="b"/>
              <a:pathLst>
                <a:path w="1735" h="3070" extrusionOk="0">
                  <a:moveTo>
                    <a:pt x="1735" y="0"/>
                  </a:moveTo>
                  <a:lnTo>
                    <a:pt x="0" y="2535"/>
                  </a:lnTo>
                  <a:lnTo>
                    <a:pt x="1601" y="3069"/>
                  </a:lnTo>
                  <a:lnTo>
                    <a:pt x="1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4038900" y="1461100"/>
              <a:ext cx="295225" cy="150125"/>
            </a:xfrm>
            <a:custGeom>
              <a:avLst/>
              <a:gdLst/>
              <a:ahLst/>
              <a:cxnLst/>
              <a:rect l="l" t="t" r="r" b="b"/>
              <a:pathLst>
                <a:path w="11809" h="6005" extrusionOk="0">
                  <a:moveTo>
                    <a:pt x="2094" y="1"/>
                  </a:moveTo>
                  <a:cubicBezTo>
                    <a:pt x="2063" y="1"/>
                    <a:pt x="2032" y="6"/>
                    <a:pt x="2001" y="16"/>
                  </a:cubicBezTo>
                  <a:cubicBezTo>
                    <a:pt x="1635" y="83"/>
                    <a:pt x="1568" y="750"/>
                    <a:pt x="1534" y="1050"/>
                  </a:cubicBezTo>
                  <a:cubicBezTo>
                    <a:pt x="1468" y="1517"/>
                    <a:pt x="1468" y="1984"/>
                    <a:pt x="1601" y="2451"/>
                  </a:cubicBezTo>
                  <a:cubicBezTo>
                    <a:pt x="1234" y="2251"/>
                    <a:pt x="867" y="2051"/>
                    <a:pt x="534" y="1784"/>
                  </a:cubicBezTo>
                  <a:cubicBezTo>
                    <a:pt x="500" y="1751"/>
                    <a:pt x="434" y="1717"/>
                    <a:pt x="367" y="1717"/>
                  </a:cubicBezTo>
                  <a:cubicBezTo>
                    <a:pt x="300" y="1717"/>
                    <a:pt x="234" y="1784"/>
                    <a:pt x="200" y="1851"/>
                  </a:cubicBezTo>
                  <a:cubicBezTo>
                    <a:pt x="200" y="1884"/>
                    <a:pt x="200" y="1884"/>
                    <a:pt x="200" y="1884"/>
                  </a:cubicBezTo>
                  <a:cubicBezTo>
                    <a:pt x="67" y="2251"/>
                    <a:pt x="0" y="2651"/>
                    <a:pt x="67" y="3018"/>
                  </a:cubicBezTo>
                  <a:cubicBezTo>
                    <a:pt x="133" y="3519"/>
                    <a:pt x="367" y="3952"/>
                    <a:pt x="667" y="4319"/>
                  </a:cubicBezTo>
                  <a:cubicBezTo>
                    <a:pt x="1745" y="5610"/>
                    <a:pt x="3208" y="6004"/>
                    <a:pt x="4752" y="6004"/>
                  </a:cubicBezTo>
                  <a:cubicBezTo>
                    <a:pt x="6361" y="6004"/>
                    <a:pt x="8060" y="5576"/>
                    <a:pt x="9507" y="5286"/>
                  </a:cubicBezTo>
                  <a:cubicBezTo>
                    <a:pt x="10107" y="5186"/>
                    <a:pt x="10708" y="4953"/>
                    <a:pt x="11208" y="4586"/>
                  </a:cubicBezTo>
                  <a:cubicBezTo>
                    <a:pt x="11808" y="4119"/>
                    <a:pt x="11708" y="3452"/>
                    <a:pt x="11408" y="2818"/>
                  </a:cubicBezTo>
                  <a:cubicBezTo>
                    <a:pt x="10741" y="1450"/>
                    <a:pt x="8973" y="917"/>
                    <a:pt x="7539" y="917"/>
                  </a:cubicBezTo>
                  <a:cubicBezTo>
                    <a:pt x="7496" y="916"/>
                    <a:pt x="7454" y="915"/>
                    <a:pt x="7411" y="915"/>
                  </a:cubicBezTo>
                  <a:cubicBezTo>
                    <a:pt x="6589" y="915"/>
                    <a:pt x="5738" y="1063"/>
                    <a:pt x="4915" y="1063"/>
                  </a:cubicBezTo>
                  <a:cubicBezTo>
                    <a:pt x="4073" y="1063"/>
                    <a:pt x="3259" y="908"/>
                    <a:pt x="2535" y="283"/>
                  </a:cubicBezTo>
                  <a:cubicBezTo>
                    <a:pt x="2422" y="142"/>
                    <a:pt x="2262" y="1"/>
                    <a:pt x="2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4037225" y="1508200"/>
              <a:ext cx="239350" cy="103125"/>
            </a:xfrm>
            <a:custGeom>
              <a:avLst/>
              <a:gdLst/>
              <a:ahLst/>
              <a:cxnLst/>
              <a:rect l="l" t="t" r="r" b="b"/>
              <a:pathLst>
                <a:path w="9574" h="4125" extrusionOk="0">
                  <a:moveTo>
                    <a:pt x="301" y="0"/>
                  </a:moveTo>
                  <a:cubicBezTo>
                    <a:pt x="134" y="367"/>
                    <a:pt x="67" y="767"/>
                    <a:pt x="134" y="1168"/>
                  </a:cubicBezTo>
                  <a:cubicBezTo>
                    <a:pt x="234" y="1668"/>
                    <a:pt x="434" y="2102"/>
                    <a:pt x="768" y="2468"/>
                  </a:cubicBezTo>
                  <a:cubicBezTo>
                    <a:pt x="1824" y="3736"/>
                    <a:pt x="3267" y="4125"/>
                    <a:pt x="4798" y="4125"/>
                  </a:cubicBezTo>
                  <a:cubicBezTo>
                    <a:pt x="6411" y="4125"/>
                    <a:pt x="8119" y="3693"/>
                    <a:pt x="9574" y="3402"/>
                  </a:cubicBezTo>
                  <a:cubicBezTo>
                    <a:pt x="9016" y="3096"/>
                    <a:pt x="8366" y="2952"/>
                    <a:pt x="7739" y="2952"/>
                  </a:cubicBezTo>
                  <a:cubicBezTo>
                    <a:pt x="7615" y="2952"/>
                    <a:pt x="7493" y="2958"/>
                    <a:pt x="7372" y="2969"/>
                  </a:cubicBezTo>
                  <a:cubicBezTo>
                    <a:pt x="6632" y="3047"/>
                    <a:pt x="5540" y="3238"/>
                    <a:pt x="4401" y="3238"/>
                  </a:cubicBezTo>
                  <a:cubicBezTo>
                    <a:pt x="3588" y="3238"/>
                    <a:pt x="2752" y="3141"/>
                    <a:pt x="2002" y="2835"/>
                  </a:cubicBezTo>
                  <a:cubicBezTo>
                    <a:pt x="167" y="2102"/>
                    <a:pt x="0" y="801"/>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958000" y="1915150"/>
              <a:ext cx="577925" cy="505625"/>
            </a:xfrm>
            <a:custGeom>
              <a:avLst/>
              <a:gdLst/>
              <a:ahLst/>
              <a:cxnLst/>
              <a:rect l="l" t="t" r="r" b="b"/>
              <a:pathLst>
                <a:path w="23117" h="20225" extrusionOk="0">
                  <a:moveTo>
                    <a:pt x="18280" y="0"/>
                  </a:moveTo>
                  <a:cubicBezTo>
                    <a:pt x="17613" y="434"/>
                    <a:pt x="16045" y="3336"/>
                    <a:pt x="16746" y="8106"/>
                  </a:cubicBezTo>
                  <a:lnTo>
                    <a:pt x="17379" y="14077"/>
                  </a:lnTo>
                  <a:cubicBezTo>
                    <a:pt x="17379" y="14077"/>
                    <a:pt x="15678" y="13977"/>
                    <a:pt x="13677" y="13910"/>
                  </a:cubicBezTo>
                  <a:cubicBezTo>
                    <a:pt x="13652" y="13909"/>
                    <a:pt x="13627" y="13908"/>
                    <a:pt x="13601" y="13908"/>
                  </a:cubicBezTo>
                  <a:cubicBezTo>
                    <a:pt x="12563" y="13908"/>
                    <a:pt x="10486" y="15147"/>
                    <a:pt x="9388" y="15147"/>
                  </a:cubicBezTo>
                  <a:cubicBezTo>
                    <a:pt x="9360" y="15147"/>
                    <a:pt x="9333" y="15146"/>
                    <a:pt x="9307" y="15145"/>
                  </a:cubicBezTo>
                  <a:cubicBezTo>
                    <a:pt x="8206" y="15078"/>
                    <a:pt x="7139" y="14878"/>
                    <a:pt x="6071" y="14744"/>
                  </a:cubicBezTo>
                  <a:cubicBezTo>
                    <a:pt x="5338" y="14627"/>
                    <a:pt x="4604" y="14569"/>
                    <a:pt x="3870" y="14569"/>
                  </a:cubicBezTo>
                  <a:cubicBezTo>
                    <a:pt x="3136" y="14569"/>
                    <a:pt x="2402" y="14627"/>
                    <a:pt x="1668" y="14744"/>
                  </a:cubicBezTo>
                  <a:cubicBezTo>
                    <a:pt x="1335" y="14778"/>
                    <a:pt x="1001" y="14878"/>
                    <a:pt x="701" y="15011"/>
                  </a:cubicBezTo>
                  <a:cubicBezTo>
                    <a:pt x="401" y="15145"/>
                    <a:pt x="201" y="15445"/>
                    <a:pt x="134" y="15778"/>
                  </a:cubicBezTo>
                  <a:cubicBezTo>
                    <a:pt x="0" y="16979"/>
                    <a:pt x="3003" y="17613"/>
                    <a:pt x="3803" y="17813"/>
                  </a:cubicBezTo>
                  <a:cubicBezTo>
                    <a:pt x="4871" y="18113"/>
                    <a:pt x="6939" y="18647"/>
                    <a:pt x="8306" y="18914"/>
                  </a:cubicBezTo>
                  <a:cubicBezTo>
                    <a:pt x="11560" y="19540"/>
                    <a:pt x="17161" y="20224"/>
                    <a:pt x="19468" y="20224"/>
                  </a:cubicBezTo>
                  <a:cubicBezTo>
                    <a:pt x="19621" y="20224"/>
                    <a:pt x="19759" y="20221"/>
                    <a:pt x="19881" y="20215"/>
                  </a:cubicBezTo>
                  <a:cubicBezTo>
                    <a:pt x="22250" y="20081"/>
                    <a:pt x="23050" y="19714"/>
                    <a:pt x="23084" y="17846"/>
                  </a:cubicBezTo>
                  <a:cubicBezTo>
                    <a:pt x="23117" y="15211"/>
                    <a:pt x="23117" y="12876"/>
                    <a:pt x="22950" y="10641"/>
                  </a:cubicBezTo>
                  <a:cubicBezTo>
                    <a:pt x="22717" y="7806"/>
                    <a:pt x="22717" y="5971"/>
                    <a:pt x="22316" y="4470"/>
                  </a:cubicBezTo>
                  <a:cubicBezTo>
                    <a:pt x="21249" y="367"/>
                    <a:pt x="20115" y="301"/>
                    <a:pt x="18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8"/>
            <p:cNvSpPr/>
            <p:nvPr/>
          </p:nvSpPr>
          <p:spPr>
            <a:xfrm>
              <a:off x="4356625" y="1913300"/>
              <a:ext cx="192650" cy="350075"/>
            </a:xfrm>
            <a:custGeom>
              <a:avLst/>
              <a:gdLst/>
              <a:ahLst/>
              <a:cxnLst/>
              <a:rect l="l" t="t" r="r" b="b"/>
              <a:pathLst>
                <a:path w="7706" h="14003" extrusionOk="0">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8"/>
            <p:cNvSpPr/>
            <p:nvPr/>
          </p:nvSpPr>
          <p:spPr>
            <a:xfrm>
              <a:off x="3958000" y="2262850"/>
              <a:ext cx="507875" cy="112650"/>
            </a:xfrm>
            <a:custGeom>
              <a:avLst/>
              <a:gdLst/>
              <a:ahLst/>
              <a:cxnLst/>
              <a:rect l="l" t="t" r="r" b="b"/>
              <a:pathLst>
                <a:path w="20315" h="4506" extrusionOk="0">
                  <a:moveTo>
                    <a:pt x="13600" y="0"/>
                  </a:moveTo>
                  <a:cubicBezTo>
                    <a:pt x="12543" y="0"/>
                    <a:pt x="10470" y="1242"/>
                    <a:pt x="9418" y="1242"/>
                  </a:cubicBezTo>
                  <a:cubicBezTo>
                    <a:pt x="9380" y="1242"/>
                    <a:pt x="9343" y="1240"/>
                    <a:pt x="9307" y="1237"/>
                  </a:cubicBezTo>
                  <a:cubicBezTo>
                    <a:pt x="8273" y="1170"/>
                    <a:pt x="7139" y="970"/>
                    <a:pt x="6071" y="836"/>
                  </a:cubicBezTo>
                  <a:cubicBezTo>
                    <a:pt x="5338" y="719"/>
                    <a:pt x="4604" y="661"/>
                    <a:pt x="3870" y="661"/>
                  </a:cubicBezTo>
                  <a:cubicBezTo>
                    <a:pt x="3136" y="661"/>
                    <a:pt x="2402" y="719"/>
                    <a:pt x="1668" y="836"/>
                  </a:cubicBezTo>
                  <a:cubicBezTo>
                    <a:pt x="1335" y="870"/>
                    <a:pt x="1001" y="936"/>
                    <a:pt x="701" y="1103"/>
                  </a:cubicBezTo>
                  <a:cubicBezTo>
                    <a:pt x="401" y="1237"/>
                    <a:pt x="201" y="1537"/>
                    <a:pt x="134" y="1870"/>
                  </a:cubicBezTo>
                  <a:cubicBezTo>
                    <a:pt x="0" y="3071"/>
                    <a:pt x="3003" y="3705"/>
                    <a:pt x="3803" y="3905"/>
                  </a:cubicBezTo>
                  <a:cubicBezTo>
                    <a:pt x="4370" y="4072"/>
                    <a:pt x="5204" y="4305"/>
                    <a:pt x="6071" y="4506"/>
                  </a:cubicBezTo>
                  <a:cubicBezTo>
                    <a:pt x="9135" y="3441"/>
                    <a:pt x="15692" y="693"/>
                    <a:pt x="17239" y="693"/>
                  </a:cubicBezTo>
                  <a:cubicBezTo>
                    <a:pt x="17291" y="693"/>
                    <a:pt x="17339" y="696"/>
                    <a:pt x="17379" y="703"/>
                  </a:cubicBezTo>
                  <a:cubicBezTo>
                    <a:pt x="18747" y="970"/>
                    <a:pt x="19915" y="1704"/>
                    <a:pt x="20315" y="2571"/>
                  </a:cubicBezTo>
                  <a:cubicBezTo>
                    <a:pt x="20315" y="2571"/>
                    <a:pt x="20181" y="903"/>
                    <a:pt x="17346" y="169"/>
                  </a:cubicBezTo>
                  <a:cubicBezTo>
                    <a:pt x="17346" y="169"/>
                    <a:pt x="15678" y="69"/>
                    <a:pt x="13677" y="2"/>
                  </a:cubicBezTo>
                  <a:cubicBezTo>
                    <a:pt x="13652" y="1"/>
                    <a:pt x="13626" y="0"/>
                    <a:pt x="136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3917975" y="2216200"/>
              <a:ext cx="473700" cy="159300"/>
            </a:xfrm>
            <a:custGeom>
              <a:avLst/>
              <a:gdLst/>
              <a:ahLst/>
              <a:cxnLst/>
              <a:rect l="l" t="t" r="r" b="b"/>
              <a:pathLst>
                <a:path w="18948" h="6372" extrusionOk="0">
                  <a:moveTo>
                    <a:pt x="3069" y="0"/>
                  </a:moveTo>
                  <a:cubicBezTo>
                    <a:pt x="1868" y="167"/>
                    <a:pt x="0" y="2068"/>
                    <a:pt x="434" y="3736"/>
                  </a:cubicBezTo>
                  <a:cubicBezTo>
                    <a:pt x="868" y="5404"/>
                    <a:pt x="1034" y="6038"/>
                    <a:pt x="2302" y="6372"/>
                  </a:cubicBezTo>
                  <a:cubicBezTo>
                    <a:pt x="6338" y="6205"/>
                    <a:pt x="15111" y="2636"/>
                    <a:pt x="17713" y="2169"/>
                  </a:cubicBezTo>
                  <a:cubicBezTo>
                    <a:pt x="18447" y="2068"/>
                    <a:pt x="18947" y="2035"/>
                    <a:pt x="18947" y="2035"/>
                  </a:cubicBezTo>
                  <a:lnTo>
                    <a:pt x="18914" y="1635"/>
                  </a:lnTo>
                  <a:cubicBezTo>
                    <a:pt x="18914" y="1635"/>
                    <a:pt x="15044" y="0"/>
                    <a:pt x="3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379125" y="2252900"/>
              <a:ext cx="13375" cy="15025"/>
            </a:xfrm>
            <a:custGeom>
              <a:avLst/>
              <a:gdLst/>
              <a:ahLst/>
              <a:cxnLst/>
              <a:rect l="l" t="t" r="r" b="b"/>
              <a:pathLst>
                <a:path w="535" h="601" extrusionOk="0">
                  <a:moveTo>
                    <a:pt x="34" y="0"/>
                  </a:moveTo>
                  <a:lnTo>
                    <a:pt x="1" y="600"/>
                  </a:lnTo>
                  <a:lnTo>
                    <a:pt x="534" y="567"/>
                  </a:lnTo>
                  <a:lnTo>
                    <a:pt x="468" y="167"/>
                  </a:lnTo>
                  <a:lnTo>
                    <a:pt x="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3932150" y="2217025"/>
              <a:ext cx="57550" cy="47575"/>
            </a:xfrm>
            <a:custGeom>
              <a:avLst/>
              <a:gdLst/>
              <a:ahLst/>
              <a:cxnLst/>
              <a:rect l="l" t="t" r="r" b="b"/>
              <a:pathLst>
                <a:path w="2302" h="1903" extrusionOk="0">
                  <a:moveTo>
                    <a:pt x="2302" y="1"/>
                  </a:moveTo>
                  <a:lnTo>
                    <a:pt x="2302" y="1"/>
                  </a:lnTo>
                  <a:cubicBezTo>
                    <a:pt x="1902" y="34"/>
                    <a:pt x="1535" y="34"/>
                    <a:pt x="1168" y="34"/>
                  </a:cubicBezTo>
                  <a:cubicBezTo>
                    <a:pt x="567" y="501"/>
                    <a:pt x="167" y="1168"/>
                    <a:pt x="0" y="1902"/>
                  </a:cubicBezTo>
                  <a:cubicBezTo>
                    <a:pt x="0" y="1902"/>
                    <a:pt x="901" y="334"/>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3256675" y="871075"/>
              <a:ext cx="397800" cy="390300"/>
            </a:xfrm>
            <a:custGeom>
              <a:avLst/>
              <a:gdLst/>
              <a:ahLst/>
              <a:cxnLst/>
              <a:rect l="l" t="t" r="r" b="b"/>
              <a:pathLst>
                <a:path w="15912" h="15612" extrusionOk="0">
                  <a:moveTo>
                    <a:pt x="3302" y="0"/>
                  </a:moveTo>
                  <a:cubicBezTo>
                    <a:pt x="2735" y="5304"/>
                    <a:pt x="1601" y="10508"/>
                    <a:pt x="0" y="15611"/>
                  </a:cubicBezTo>
                  <a:lnTo>
                    <a:pt x="14477" y="15611"/>
                  </a:lnTo>
                  <a:cubicBezTo>
                    <a:pt x="15411" y="10708"/>
                    <a:pt x="15911" y="5671"/>
                    <a:pt x="14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8"/>
            <p:cNvSpPr/>
            <p:nvPr/>
          </p:nvSpPr>
          <p:spPr>
            <a:xfrm>
              <a:off x="3595250" y="1016175"/>
              <a:ext cx="235675" cy="389250"/>
            </a:xfrm>
            <a:custGeom>
              <a:avLst/>
              <a:gdLst/>
              <a:ahLst/>
              <a:cxnLst/>
              <a:rect l="l" t="t" r="r" b="b"/>
              <a:pathLst>
                <a:path w="9427" h="15570" extrusionOk="0">
                  <a:moveTo>
                    <a:pt x="0" y="0"/>
                  </a:moveTo>
                  <a:lnTo>
                    <a:pt x="1701" y="9040"/>
                  </a:lnTo>
                  <a:cubicBezTo>
                    <a:pt x="1701" y="9040"/>
                    <a:pt x="4470" y="13410"/>
                    <a:pt x="4837" y="13944"/>
                  </a:cubicBezTo>
                  <a:cubicBezTo>
                    <a:pt x="5270" y="14611"/>
                    <a:pt x="5871" y="15345"/>
                    <a:pt x="6772" y="15511"/>
                  </a:cubicBezTo>
                  <a:cubicBezTo>
                    <a:pt x="6961" y="15551"/>
                    <a:pt x="7135" y="15569"/>
                    <a:pt x="7294" y="15569"/>
                  </a:cubicBezTo>
                  <a:cubicBezTo>
                    <a:pt x="9426" y="15569"/>
                    <a:pt x="8906" y="12276"/>
                    <a:pt x="8906" y="12276"/>
                  </a:cubicBezTo>
                  <a:cubicBezTo>
                    <a:pt x="8906" y="12276"/>
                    <a:pt x="5437" y="4704"/>
                    <a:pt x="4103" y="2802"/>
                  </a:cubicBezTo>
                  <a:cubicBezTo>
                    <a:pt x="2802" y="934"/>
                    <a:pt x="2168" y="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3451800" y="1014525"/>
              <a:ext cx="307750" cy="1080775"/>
            </a:xfrm>
            <a:custGeom>
              <a:avLst/>
              <a:gdLst/>
              <a:ahLst/>
              <a:cxnLst/>
              <a:rect l="l" t="t" r="r" b="b"/>
              <a:pathLst>
                <a:path w="12310" h="43231" extrusionOk="0">
                  <a:moveTo>
                    <a:pt x="5031" y="0"/>
                  </a:moveTo>
                  <a:cubicBezTo>
                    <a:pt x="4742" y="0"/>
                    <a:pt x="4423" y="42"/>
                    <a:pt x="4070" y="133"/>
                  </a:cubicBezTo>
                  <a:lnTo>
                    <a:pt x="1" y="42497"/>
                  </a:lnTo>
                  <a:cubicBezTo>
                    <a:pt x="415" y="42490"/>
                    <a:pt x="830" y="42487"/>
                    <a:pt x="1244" y="42487"/>
                  </a:cubicBezTo>
                  <a:cubicBezTo>
                    <a:pt x="4933" y="42487"/>
                    <a:pt x="8621" y="42751"/>
                    <a:pt x="12309" y="43231"/>
                  </a:cubicBezTo>
                  <a:cubicBezTo>
                    <a:pt x="12309" y="43231"/>
                    <a:pt x="12076" y="37860"/>
                    <a:pt x="11609" y="30955"/>
                  </a:cubicBezTo>
                  <a:cubicBezTo>
                    <a:pt x="11309" y="26352"/>
                    <a:pt x="9641" y="20514"/>
                    <a:pt x="9574" y="15677"/>
                  </a:cubicBezTo>
                  <a:cubicBezTo>
                    <a:pt x="9474" y="8139"/>
                    <a:pt x="8840" y="4036"/>
                    <a:pt x="7739" y="2034"/>
                  </a:cubicBezTo>
                  <a:cubicBezTo>
                    <a:pt x="7158" y="983"/>
                    <a:pt x="6440" y="0"/>
                    <a:pt x="5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224150" y="2770750"/>
              <a:ext cx="141775" cy="349125"/>
            </a:xfrm>
            <a:custGeom>
              <a:avLst/>
              <a:gdLst/>
              <a:ahLst/>
              <a:cxnLst/>
              <a:rect l="l" t="t" r="r" b="b"/>
              <a:pathLst>
                <a:path w="5671" h="13965" extrusionOk="0">
                  <a:moveTo>
                    <a:pt x="1234" y="1"/>
                  </a:moveTo>
                  <a:cubicBezTo>
                    <a:pt x="567" y="34"/>
                    <a:pt x="1101" y="2569"/>
                    <a:pt x="967" y="4204"/>
                  </a:cubicBezTo>
                  <a:cubicBezTo>
                    <a:pt x="834" y="5972"/>
                    <a:pt x="300" y="7273"/>
                    <a:pt x="200" y="8740"/>
                  </a:cubicBezTo>
                  <a:cubicBezTo>
                    <a:pt x="0" y="9975"/>
                    <a:pt x="234" y="11276"/>
                    <a:pt x="867" y="12410"/>
                  </a:cubicBezTo>
                  <a:cubicBezTo>
                    <a:pt x="1206" y="13111"/>
                    <a:pt x="2388" y="13965"/>
                    <a:pt x="3374" y="13965"/>
                  </a:cubicBezTo>
                  <a:cubicBezTo>
                    <a:pt x="3843" y="13965"/>
                    <a:pt x="4268" y="13772"/>
                    <a:pt x="4537" y="13277"/>
                  </a:cubicBezTo>
                  <a:cubicBezTo>
                    <a:pt x="5304" y="11743"/>
                    <a:pt x="5571" y="10041"/>
                    <a:pt x="5337" y="8374"/>
                  </a:cubicBezTo>
                  <a:cubicBezTo>
                    <a:pt x="5170" y="6706"/>
                    <a:pt x="5037" y="5438"/>
                    <a:pt x="4970" y="4171"/>
                  </a:cubicBezTo>
                  <a:cubicBezTo>
                    <a:pt x="4904" y="3036"/>
                    <a:pt x="5671" y="334"/>
                    <a:pt x="4837" y="201"/>
                  </a:cubicBezTo>
                  <a:lnTo>
                    <a:pt x="4804" y="635"/>
                  </a:lnTo>
                  <a:cubicBezTo>
                    <a:pt x="4635" y="991"/>
                    <a:pt x="3646" y="1304"/>
                    <a:pt x="2746" y="1304"/>
                  </a:cubicBezTo>
                  <a:cubicBezTo>
                    <a:pt x="2043" y="1304"/>
                    <a:pt x="1395" y="1113"/>
                    <a:pt x="1234" y="601"/>
                  </a:cubicBezTo>
                  <a:lnTo>
                    <a:pt x="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8"/>
            <p:cNvSpPr/>
            <p:nvPr/>
          </p:nvSpPr>
          <p:spPr>
            <a:xfrm>
              <a:off x="3611075" y="2784100"/>
              <a:ext cx="60900" cy="108425"/>
            </a:xfrm>
            <a:custGeom>
              <a:avLst/>
              <a:gdLst/>
              <a:ahLst/>
              <a:cxnLst/>
              <a:rect l="l" t="t" r="r" b="b"/>
              <a:pathLst>
                <a:path w="2436" h="4337" extrusionOk="0">
                  <a:moveTo>
                    <a:pt x="201" y="1"/>
                  </a:moveTo>
                  <a:cubicBezTo>
                    <a:pt x="1" y="834"/>
                    <a:pt x="301" y="3069"/>
                    <a:pt x="301" y="3069"/>
                  </a:cubicBezTo>
                  <a:cubicBezTo>
                    <a:pt x="701" y="3670"/>
                    <a:pt x="1268" y="4137"/>
                    <a:pt x="1969" y="4337"/>
                  </a:cubicBezTo>
                  <a:lnTo>
                    <a:pt x="2436" y="1168"/>
                  </a:ln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3660275" y="2804125"/>
              <a:ext cx="83425" cy="87575"/>
            </a:xfrm>
            <a:custGeom>
              <a:avLst/>
              <a:gdLst/>
              <a:ahLst/>
              <a:cxnLst/>
              <a:rect l="l" t="t" r="r" b="b"/>
              <a:pathLst>
                <a:path w="3337" h="3503" extrusionOk="0">
                  <a:moveTo>
                    <a:pt x="3337" y="0"/>
                  </a:moveTo>
                  <a:lnTo>
                    <a:pt x="268" y="1701"/>
                  </a:lnTo>
                  <a:lnTo>
                    <a:pt x="1" y="3503"/>
                  </a:lnTo>
                  <a:lnTo>
                    <a:pt x="2770" y="2502"/>
                  </a:lnTo>
                  <a:lnTo>
                    <a:pt x="3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3610250" y="2693125"/>
              <a:ext cx="296225" cy="279450"/>
            </a:xfrm>
            <a:custGeom>
              <a:avLst/>
              <a:gdLst/>
              <a:ahLst/>
              <a:cxnLst/>
              <a:rect l="l" t="t" r="r" b="b"/>
              <a:pathLst>
                <a:path w="11849" h="11178" extrusionOk="0">
                  <a:moveTo>
                    <a:pt x="739" y="0"/>
                  </a:moveTo>
                  <a:cubicBezTo>
                    <a:pt x="491" y="0"/>
                    <a:pt x="360" y="830"/>
                    <a:pt x="167" y="1505"/>
                  </a:cubicBezTo>
                  <a:cubicBezTo>
                    <a:pt x="0" y="2205"/>
                    <a:pt x="34" y="2972"/>
                    <a:pt x="234" y="3640"/>
                  </a:cubicBezTo>
                  <a:cubicBezTo>
                    <a:pt x="501" y="4407"/>
                    <a:pt x="1602" y="5174"/>
                    <a:pt x="2102" y="5841"/>
                  </a:cubicBezTo>
                  <a:cubicBezTo>
                    <a:pt x="2569" y="6508"/>
                    <a:pt x="2836" y="8210"/>
                    <a:pt x="3403" y="9110"/>
                  </a:cubicBezTo>
                  <a:cubicBezTo>
                    <a:pt x="4003" y="10011"/>
                    <a:pt x="6105" y="10811"/>
                    <a:pt x="7506" y="11078"/>
                  </a:cubicBezTo>
                  <a:cubicBezTo>
                    <a:pt x="7887" y="11146"/>
                    <a:pt x="8248" y="11177"/>
                    <a:pt x="8583" y="11177"/>
                  </a:cubicBezTo>
                  <a:cubicBezTo>
                    <a:pt x="10714" y="11177"/>
                    <a:pt x="11849" y="9928"/>
                    <a:pt x="11042" y="8977"/>
                  </a:cubicBezTo>
                  <a:cubicBezTo>
                    <a:pt x="10341" y="8176"/>
                    <a:pt x="8273" y="7175"/>
                    <a:pt x="7172" y="5307"/>
                  </a:cubicBezTo>
                  <a:cubicBezTo>
                    <a:pt x="5971" y="3239"/>
                    <a:pt x="5037" y="204"/>
                    <a:pt x="4670" y="37"/>
                  </a:cubicBezTo>
                  <a:lnTo>
                    <a:pt x="4670" y="637"/>
                  </a:lnTo>
                  <a:cubicBezTo>
                    <a:pt x="4370" y="1238"/>
                    <a:pt x="3736" y="1371"/>
                    <a:pt x="3069" y="1371"/>
                  </a:cubicBezTo>
                  <a:cubicBezTo>
                    <a:pt x="1668" y="1338"/>
                    <a:pt x="1001" y="904"/>
                    <a:pt x="801" y="537"/>
                  </a:cubicBezTo>
                  <a:lnTo>
                    <a:pt x="768" y="4"/>
                  </a:lnTo>
                  <a:cubicBezTo>
                    <a:pt x="758" y="1"/>
                    <a:pt x="748"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3215800" y="1464000"/>
              <a:ext cx="543750" cy="1433875"/>
            </a:xfrm>
            <a:custGeom>
              <a:avLst/>
              <a:gdLst/>
              <a:ahLst/>
              <a:cxnLst/>
              <a:rect l="l" t="t" r="r" b="b"/>
              <a:pathLst>
                <a:path w="21750" h="57355" extrusionOk="0">
                  <a:moveTo>
                    <a:pt x="5638" y="0"/>
                  </a:moveTo>
                  <a:cubicBezTo>
                    <a:pt x="4671" y="1434"/>
                    <a:pt x="3837" y="2936"/>
                    <a:pt x="3136" y="4503"/>
                  </a:cubicBezTo>
                  <a:cubicBezTo>
                    <a:pt x="2235" y="6638"/>
                    <a:pt x="1869" y="9840"/>
                    <a:pt x="1902" y="14644"/>
                  </a:cubicBezTo>
                  <a:cubicBezTo>
                    <a:pt x="1902" y="19414"/>
                    <a:pt x="1702" y="32023"/>
                    <a:pt x="1702" y="32023"/>
                  </a:cubicBezTo>
                  <a:cubicBezTo>
                    <a:pt x="1235" y="33624"/>
                    <a:pt x="868" y="35225"/>
                    <a:pt x="568" y="36893"/>
                  </a:cubicBezTo>
                  <a:cubicBezTo>
                    <a:pt x="267" y="39262"/>
                    <a:pt x="1" y="47934"/>
                    <a:pt x="1" y="56574"/>
                  </a:cubicBezTo>
                  <a:cubicBezTo>
                    <a:pt x="868" y="57036"/>
                    <a:pt x="2002" y="57354"/>
                    <a:pt x="3158" y="57354"/>
                  </a:cubicBezTo>
                  <a:cubicBezTo>
                    <a:pt x="4091" y="57354"/>
                    <a:pt x="5037" y="57147"/>
                    <a:pt x="5871" y="56641"/>
                  </a:cubicBezTo>
                  <a:cubicBezTo>
                    <a:pt x="5871" y="56641"/>
                    <a:pt x="9541" y="35292"/>
                    <a:pt x="9774" y="33291"/>
                  </a:cubicBezTo>
                  <a:cubicBezTo>
                    <a:pt x="10008" y="31323"/>
                    <a:pt x="11375" y="18547"/>
                    <a:pt x="11375" y="18547"/>
                  </a:cubicBezTo>
                  <a:lnTo>
                    <a:pt x="13410" y="31956"/>
                  </a:lnTo>
                  <a:cubicBezTo>
                    <a:pt x="13077" y="34091"/>
                    <a:pt x="13010" y="36259"/>
                    <a:pt x="13177" y="38394"/>
                  </a:cubicBezTo>
                  <a:cubicBezTo>
                    <a:pt x="13443" y="41830"/>
                    <a:pt x="14578" y="51837"/>
                    <a:pt x="14578" y="51837"/>
                  </a:cubicBezTo>
                  <a:cubicBezTo>
                    <a:pt x="16191" y="52419"/>
                    <a:pt x="17579" y="52605"/>
                    <a:pt x="18693" y="52605"/>
                  </a:cubicBezTo>
                  <a:cubicBezTo>
                    <a:pt x="20642" y="52605"/>
                    <a:pt x="21749" y="52037"/>
                    <a:pt x="21749" y="52037"/>
                  </a:cubicBezTo>
                  <a:cubicBezTo>
                    <a:pt x="21749" y="52037"/>
                    <a:pt x="21149" y="43264"/>
                    <a:pt x="21116" y="39262"/>
                  </a:cubicBezTo>
                  <a:cubicBezTo>
                    <a:pt x="21049" y="33958"/>
                    <a:pt x="20982" y="30922"/>
                    <a:pt x="20882" y="28320"/>
                  </a:cubicBezTo>
                  <a:cubicBezTo>
                    <a:pt x="20749" y="25218"/>
                    <a:pt x="20649" y="22083"/>
                    <a:pt x="20215" y="15211"/>
                  </a:cubicBezTo>
                  <a:cubicBezTo>
                    <a:pt x="19681" y="6638"/>
                    <a:pt x="18047" y="967"/>
                    <a:pt x="18047" y="967"/>
                  </a:cubicBezTo>
                  <a:cubicBezTo>
                    <a:pt x="18047" y="967"/>
                    <a:pt x="17446" y="2368"/>
                    <a:pt x="11909" y="2368"/>
                  </a:cubicBezTo>
                  <a:cubicBezTo>
                    <a:pt x="6338" y="2368"/>
                    <a:pt x="5638"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3500175" y="1673300"/>
              <a:ext cx="133450" cy="540425"/>
            </a:xfrm>
            <a:custGeom>
              <a:avLst/>
              <a:gdLst/>
              <a:ahLst/>
              <a:cxnLst/>
              <a:rect l="l" t="t" r="r" b="b"/>
              <a:pathLst>
                <a:path w="5338" h="21617" extrusionOk="0">
                  <a:moveTo>
                    <a:pt x="5337" y="1"/>
                  </a:moveTo>
                  <a:cubicBezTo>
                    <a:pt x="4203" y="1135"/>
                    <a:pt x="2736" y="1869"/>
                    <a:pt x="1101" y="2036"/>
                  </a:cubicBezTo>
                  <a:lnTo>
                    <a:pt x="0" y="10175"/>
                  </a:lnTo>
                  <a:lnTo>
                    <a:pt x="1735" y="21616"/>
                  </a:lnTo>
                  <a:lnTo>
                    <a:pt x="667" y="10175"/>
                  </a:lnTo>
                  <a:lnTo>
                    <a:pt x="2135" y="3070"/>
                  </a:lnTo>
                  <a:cubicBezTo>
                    <a:pt x="4737" y="1969"/>
                    <a:pt x="5337" y="1"/>
                    <a:pt x="5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3256675" y="1032025"/>
              <a:ext cx="465350" cy="739975"/>
            </a:xfrm>
            <a:custGeom>
              <a:avLst/>
              <a:gdLst/>
              <a:ahLst/>
              <a:cxnLst/>
              <a:rect l="l" t="t" r="r" b="b"/>
              <a:pathLst>
                <a:path w="18614" h="29599" extrusionOk="0">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554375" y="986150"/>
              <a:ext cx="110100" cy="141800"/>
            </a:xfrm>
            <a:custGeom>
              <a:avLst/>
              <a:gdLst/>
              <a:ahLst/>
              <a:cxnLst/>
              <a:rect l="l" t="t" r="r" b="b"/>
              <a:pathLst>
                <a:path w="4404" h="5672" extrusionOk="0">
                  <a:moveTo>
                    <a:pt x="1" y="0"/>
                  </a:moveTo>
                  <a:lnTo>
                    <a:pt x="1" y="1902"/>
                  </a:lnTo>
                  <a:cubicBezTo>
                    <a:pt x="334" y="1968"/>
                    <a:pt x="634" y="2102"/>
                    <a:pt x="935" y="2269"/>
                  </a:cubicBezTo>
                  <a:cubicBezTo>
                    <a:pt x="2436" y="3036"/>
                    <a:pt x="4404" y="5671"/>
                    <a:pt x="4404" y="5671"/>
                  </a:cubicBezTo>
                  <a:cubicBezTo>
                    <a:pt x="4404" y="5671"/>
                    <a:pt x="1902" y="1535"/>
                    <a:pt x="1535" y="1001"/>
                  </a:cubicBezTo>
                  <a:cubicBezTo>
                    <a:pt x="868" y="134"/>
                    <a:pt x="76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3211625" y="1031950"/>
              <a:ext cx="298575" cy="1100875"/>
            </a:xfrm>
            <a:custGeom>
              <a:avLst/>
              <a:gdLst/>
              <a:ahLst/>
              <a:cxnLst/>
              <a:rect l="l" t="t" r="r" b="b"/>
              <a:pathLst>
                <a:path w="11943" h="44035" extrusionOk="0">
                  <a:moveTo>
                    <a:pt x="8518" y="1"/>
                  </a:moveTo>
                  <a:cubicBezTo>
                    <a:pt x="7739" y="1"/>
                    <a:pt x="5549" y="44"/>
                    <a:pt x="4037" y="503"/>
                  </a:cubicBezTo>
                  <a:cubicBezTo>
                    <a:pt x="2102" y="1070"/>
                    <a:pt x="1969" y="3139"/>
                    <a:pt x="1969" y="3139"/>
                  </a:cubicBezTo>
                  <a:lnTo>
                    <a:pt x="4938" y="15414"/>
                  </a:lnTo>
                  <a:cubicBezTo>
                    <a:pt x="4938" y="15414"/>
                    <a:pt x="2469" y="19984"/>
                    <a:pt x="1869" y="24554"/>
                  </a:cubicBezTo>
                  <a:cubicBezTo>
                    <a:pt x="1268" y="29424"/>
                    <a:pt x="1" y="42000"/>
                    <a:pt x="1" y="42000"/>
                  </a:cubicBezTo>
                  <a:cubicBezTo>
                    <a:pt x="434" y="42534"/>
                    <a:pt x="1402" y="43201"/>
                    <a:pt x="3937" y="43668"/>
                  </a:cubicBezTo>
                  <a:cubicBezTo>
                    <a:pt x="5405" y="43935"/>
                    <a:pt x="6872" y="44035"/>
                    <a:pt x="8373" y="44035"/>
                  </a:cubicBezTo>
                  <a:cubicBezTo>
                    <a:pt x="8373" y="44035"/>
                    <a:pt x="9074" y="36729"/>
                    <a:pt x="9541" y="31726"/>
                  </a:cubicBezTo>
                  <a:cubicBezTo>
                    <a:pt x="10275" y="24020"/>
                    <a:pt x="11943" y="13313"/>
                    <a:pt x="11442" y="9477"/>
                  </a:cubicBezTo>
                  <a:cubicBezTo>
                    <a:pt x="10975" y="5640"/>
                    <a:pt x="8807" y="3"/>
                    <a:pt x="8807" y="3"/>
                  </a:cubicBezTo>
                  <a:cubicBezTo>
                    <a:pt x="8807" y="3"/>
                    <a:pt x="8702" y="1"/>
                    <a:pt x="8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3266675" y="1534875"/>
              <a:ext cx="211000" cy="115100"/>
            </a:xfrm>
            <a:custGeom>
              <a:avLst/>
              <a:gdLst/>
              <a:ahLst/>
              <a:cxnLst/>
              <a:rect l="l" t="t" r="r" b="b"/>
              <a:pathLst>
                <a:path w="8440" h="4604" extrusionOk="0">
                  <a:moveTo>
                    <a:pt x="734" y="0"/>
                  </a:moveTo>
                  <a:cubicBezTo>
                    <a:pt x="467" y="801"/>
                    <a:pt x="200" y="1668"/>
                    <a:pt x="0" y="2536"/>
                  </a:cubicBezTo>
                  <a:cubicBezTo>
                    <a:pt x="2636" y="3470"/>
                    <a:pt x="5371" y="4137"/>
                    <a:pt x="8106" y="4604"/>
                  </a:cubicBezTo>
                  <a:cubicBezTo>
                    <a:pt x="8240" y="3636"/>
                    <a:pt x="8340" y="2669"/>
                    <a:pt x="8440" y="1702"/>
                  </a:cubicBezTo>
                  <a:lnTo>
                    <a:pt x="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3263325" y="1093725"/>
              <a:ext cx="101775" cy="520400"/>
            </a:xfrm>
            <a:custGeom>
              <a:avLst/>
              <a:gdLst/>
              <a:ahLst/>
              <a:cxnLst/>
              <a:rect l="l" t="t" r="r" b="b"/>
              <a:pathLst>
                <a:path w="4071" h="20816" extrusionOk="0">
                  <a:moveTo>
                    <a:pt x="3337" y="1"/>
                  </a:moveTo>
                  <a:lnTo>
                    <a:pt x="868" y="4737"/>
                  </a:lnTo>
                  <a:lnTo>
                    <a:pt x="2870" y="12943"/>
                  </a:lnTo>
                  <a:cubicBezTo>
                    <a:pt x="1569" y="15445"/>
                    <a:pt x="601" y="18080"/>
                    <a:pt x="1" y="20815"/>
                  </a:cubicBezTo>
                  <a:cubicBezTo>
                    <a:pt x="1969" y="15311"/>
                    <a:pt x="4070" y="13644"/>
                    <a:pt x="4070" y="13644"/>
                  </a:cubicBezTo>
                  <a:lnTo>
                    <a:pt x="2936" y="9007"/>
                  </a:lnTo>
                  <a:cubicBezTo>
                    <a:pt x="2936" y="9007"/>
                    <a:pt x="3170" y="7839"/>
                    <a:pt x="3537" y="5304"/>
                  </a:cubicBezTo>
                  <a:cubicBezTo>
                    <a:pt x="3937" y="2369"/>
                    <a:pt x="3804" y="935"/>
                    <a:pt x="3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3402600" y="1013675"/>
              <a:ext cx="29225" cy="191825"/>
            </a:xfrm>
            <a:custGeom>
              <a:avLst/>
              <a:gdLst/>
              <a:ahLst/>
              <a:cxnLst/>
              <a:rect l="l" t="t" r="r" b="b"/>
              <a:pathLst>
                <a:path w="1169" h="7673" extrusionOk="0">
                  <a:moveTo>
                    <a:pt x="1068" y="0"/>
                  </a:moveTo>
                  <a:cubicBezTo>
                    <a:pt x="1" y="234"/>
                    <a:pt x="101" y="3102"/>
                    <a:pt x="301" y="6271"/>
                  </a:cubicBezTo>
                  <a:cubicBezTo>
                    <a:pt x="334" y="6905"/>
                    <a:pt x="367" y="7439"/>
                    <a:pt x="367" y="7672"/>
                  </a:cubicBezTo>
                  <a:lnTo>
                    <a:pt x="834" y="7672"/>
                  </a:lnTo>
                  <a:cubicBezTo>
                    <a:pt x="834" y="7406"/>
                    <a:pt x="801" y="6872"/>
                    <a:pt x="768" y="6238"/>
                  </a:cubicBezTo>
                  <a:cubicBezTo>
                    <a:pt x="668" y="4704"/>
                    <a:pt x="401" y="601"/>
                    <a:pt x="1168" y="434"/>
                  </a:cubicBezTo>
                  <a:lnTo>
                    <a:pt x="1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3322550" y="677125"/>
              <a:ext cx="50900" cy="43025"/>
            </a:xfrm>
            <a:custGeom>
              <a:avLst/>
              <a:gdLst/>
              <a:ahLst/>
              <a:cxnLst/>
              <a:rect l="l" t="t" r="r" b="b"/>
              <a:pathLst>
                <a:path w="2036" h="1721" extrusionOk="0">
                  <a:moveTo>
                    <a:pt x="811" y="0"/>
                  </a:moveTo>
                  <a:cubicBezTo>
                    <a:pt x="512" y="0"/>
                    <a:pt x="217" y="118"/>
                    <a:pt x="0" y="353"/>
                  </a:cubicBezTo>
                  <a:lnTo>
                    <a:pt x="1668" y="1720"/>
                  </a:lnTo>
                  <a:cubicBezTo>
                    <a:pt x="2035" y="1287"/>
                    <a:pt x="1968" y="653"/>
                    <a:pt x="1568" y="286"/>
                  </a:cubicBezTo>
                  <a:cubicBezTo>
                    <a:pt x="1535" y="253"/>
                    <a:pt x="1535" y="253"/>
                    <a:pt x="1535" y="253"/>
                  </a:cubicBezTo>
                  <a:cubicBezTo>
                    <a:pt x="1321" y="85"/>
                    <a:pt x="1065"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3307525" y="606600"/>
              <a:ext cx="397825" cy="384575"/>
            </a:xfrm>
            <a:custGeom>
              <a:avLst/>
              <a:gdLst/>
              <a:ahLst/>
              <a:cxnLst/>
              <a:rect l="l" t="t" r="r" b="b"/>
              <a:pathLst>
                <a:path w="15913" h="15383" extrusionOk="0">
                  <a:moveTo>
                    <a:pt x="8688" y="0"/>
                  </a:moveTo>
                  <a:cubicBezTo>
                    <a:pt x="8010" y="0"/>
                    <a:pt x="7273" y="55"/>
                    <a:pt x="6472" y="172"/>
                  </a:cubicBezTo>
                  <a:cubicBezTo>
                    <a:pt x="5004" y="405"/>
                    <a:pt x="3703" y="1272"/>
                    <a:pt x="2903" y="2507"/>
                  </a:cubicBezTo>
                  <a:cubicBezTo>
                    <a:pt x="2669" y="2874"/>
                    <a:pt x="2503" y="3274"/>
                    <a:pt x="2403" y="3674"/>
                  </a:cubicBezTo>
                  <a:cubicBezTo>
                    <a:pt x="2403" y="3708"/>
                    <a:pt x="2336" y="4175"/>
                    <a:pt x="2336" y="4175"/>
                  </a:cubicBezTo>
                  <a:cubicBezTo>
                    <a:pt x="635" y="4742"/>
                    <a:pt x="1" y="8378"/>
                    <a:pt x="1268" y="10579"/>
                  </a:cubicBezTo>
                  <a:cubicBezTo>
                    <a:pt x="2503" y="12781"/>
                    <a:pt x="4938" y="14348"/>
                    <a:pt x="4938" y="15383"/>
                  </a:cubicBezTo>
                  <a:lnTo>
                    <a:pt x="13644" y="8978"/>
                  </a:lnTo>
                  <a:cubicBezTo>
                    <a:pt x="14911" y="8711"/>
                    <a:pt x="15812" y="7610"/>
                    <a:pt x="15845" y="6343"/>
                  </a:cubicBezTo>
                  <a:cubicBezTo>
                    <a:pt x="15912" y="5475"/>
                    <a:pt x="15779" y="4642"/>
                    <a:pt x="15445" y="3841"/>
                  </a:cubicBezTo>
                  <a:cubicBezTo>
                    <a:pt x="14591" y="1848"/>
                    <a:pt x="12643" y="0"/>
                    <a:pt x="8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3351725" y="682600"/>
              <a:ext cx="321100" cy="401775"/>
            </a:xfrm>
            <a:custGeom>
              <a:avLst/>
              <a:gdLst/>
              <a:ahLst/>
              <a:cxnLst/>
              <a:rect l="l" t="t" r="r" b="b"/>
              <a:pathLst>
                <a:path w="12844" h="16071" extrusionOk="0">
                  <a:moveTo>
                    <a:pt x="10742" y="0"/>
                  </a:moveTo>
                  <a:cubicBezTo>
                    <a:pt x="10775" y="1401"/>
                    <a:pt x="10475" y="3003"/>
                    <a:pt x="7539" y="4470"/>
                  </a:cubicBezTo>
                  <a:cubicBezTo>
                    <a:pt x="6405" y="5071"/>
                    <a:pt x="4838" y="5237"/>
                    <a:pt x="3770" y="5371"/>
                  </a:cubicBezTo>
                  <a:lnTo>
                    <a:pt x="3170" y="5671"/>
                  </a:lnTo>
                  <a:cubicBezTo>
                    <a:pt x="2757" y="5242"/>
                    <a:pt x="2328" y="5041"/>
                    <a:pt x="1911" y="5041"/>
                  </a:cubicBezTo>
                  <a:cubicBezTo>
                    <a:pt x="1485" y="5041"/>
                    <a:pt x="1072" y="5250"/>
                    <a:pt x="701" y="5638"/>
                  </a:cubicBezTo>
                  <a:cubicBezTo>
                    <a:pt x="1" y="6438"/>
                    <a:pt x="334" y="7873"/>
                    <a:pt x="1302" y="8707"/>
                  </a:cubicBezTo>
                  <a:cubicBezTo>
                    <a:pt x="1774" y="9124"/>
                    <a:pt x="2166" y="9245"/>
                    <a:pt x="2462" y="9245"/>
                  </a:cubicBezTo>
                  <a:cubicBezTo>
                    <a:pt x="2876" y="9245"/>
                    <a:pt x="3103" y="9007"/>
                    <a:pt x="3103" y="9007"/>
                  </a:cubicBezTo>
                  <a:lnTo>
                    <a:pt x="3136" y="13910"/>
                  </a:lnTo>
                  <a:cubicBezTo>
                    <a:pt x="3136" y="13910"/>
                    <a:pt x="3570" y="15211"/>
                    <a:pt x="5538" y="15812"/>
                  </a:cubicBezTo>
                  <a:cubicBezTo>
                    <a:pt x="6088" y="15995"/>
                    <a:pt x="6578" y="16070"/>
                    <a:pt x="7000" y="16070"/>
                  </a:cubicBezTo>
                  <a:cubicBezTo>
                    <a:pt x="7885" y="16070"/>
                    <a:pt x="8470" y="15739"/>
                    <a:pt x="8674" y="15378"/>
                  </a:cubicBezTo>
                  <a:cubicBezTo>
                    <a:pt x="8940" y="14844"/>
                    <a:pt x="8107" y="14010"/>
                    <a:pt x="8107" y="14010"/>
                  </a:cubicBezTo>
                  <a:lnTo>
                    <a:pt x="8107" y="11809"/>
                  </a:lnTo>
                  <a:cubicBezTo>
                    <a:pt x="8775" y="11907"/>
                    <a:pt x="9455" y="11994"/>
                    <a:pt x="10031" y="11994"/>
                  </a:cubicBezTo>
                  <a:cubicBezTo>
                    <a:pt x="10432" y="11994"/>
                    <a:pt x="10782" y="11952"/>
                    <a:pt x="11042" y="11842"/>
                  </a:cubicBezTo>
                  <a:cubicBezTo>
                    <a:pt x="11642" y="11542"/>
                    <a:pt x="12843" y="10541"/>
                    <a:pt x="12843" y="6672"/>
                  </a:cubicBezTo>
                  <a:cubicBezTo>
                    <a:pt x="12843" y="2102"/>
                    <a:pt x="11809" y="467"/>
                    <a:pt x="10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3430950" y="809350"/>
              <a:ext cx="25875" cy="54225"/>
            </a:xfrm>
            <a:custGeom>
              <a:avLst/>
              <a:gdLst/>
              <a:ahLst/>
              <a:cxnLst/>
              <a:rect l="l" t="t" r="r" b="b"/>
              <a:pathLst>
                <a:path w="1035" h="2169" extrusionOk="0">
                  <a:moveTo>
                    <a:pt x="1" y="1"/>
                  </a:moveTo>
                  <a:lnTo>
                    <a:pt x="1" y="2169"/>
                  </a:lnTo>
                  <a:cubicBezTo>
                    <a:pt x="568" y="2169"/>
                    <a:pt x="1035" y="1735"/>
                    <a:pt x="1035" y="1168"/>
                  </a:cubicBezTo>
                  <a:lnTo>
                    <a:pt x="1035" y="1101"/>
                  </a:lnTo>
                  <a:cubicBezTo>
                    <a:pt x="1035" y="534"/>
                    <a:pt x="601" y="34"/>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3621925" y="804275"/>
              <a:ext cx="27550" cy="26875"/>
            </a:xfrm>
            <a:custGeom>
              <a:avLst/>
              <a:gdLst/>
              <a:ahLst/>
              <a:cxnLst/>
              <a:rect l="l" t="t" r="r" b="b"/>
              <a:pathLst>
                <a:path w="1102" h="1075" extrusionOk="0">
                  <a:moveTo>
                    <a:pt x="511" y="0"/>
                  </a:moveTo>
                  <a:cubicBezTo>
                    <a:pt x="238" y="0"/>
                    <a:pt x="34" y="223"/>
                    <a:pt x="34" y="504"/>
                  </a:cubicBezTo>
                  <a:cubicBezTo>
                    <a:pt x="0" y="771"/>
                    <a:pt x="201" y="1038"/>
                    <a:pt x="501" y="1071"/>
                  </a:cubicBezTo>
                  <a:cubicBezTo>
                    <a:pt x="520" y="1073"/>
                    <a:pt x="540" y="1075"/>
                    <a:pt x="559" y="1075"/>
                  </a:cubicBezTo>
                  <a:cubicBezTo>
                    <a:pt x="806" y="1075"/>
                    <a:pt x="1037" y="885"/>
                    <a:pt x="1068" y="637"/>
                  </a:cubicBezTo>
                  <a:cubicBezTo>
                    <a:pt x="1068" y="604"/>
                    <a:pt x="1068" y="571"/>
                    <a:pt x="1068" y="537"/>
                  </a:cubicBezTo>
                  <a:cubicBezTo>
                    <a:pt x="1101" y="270"/>
                    <a:pt x="868" y="4"/>
                    <a:pt x="568" y="4"/>
                  </a:cubicBezTo>
                  <a:cubicBezTo>
                    <a:pt x="548" y="1"/>
                    <a:pt x="529"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3520175" y="808525"/>
              <a:ext cx="27550" cy="27550"/>
            </a:xfrm>
            <a:custGeom>
              <a:avLst/>
              <a:gdLst/>
              <a:ahLst/>
              <a:cxnLst/>
              <a:rect l="l" t="t" r="r" b="b"/>
              <a:pathLst>
                <a:path w="1102" h="1102" extrusionOk="0">
                  <a:moveTo>
                    <a:pt x="568" y="0"/>
                  </a:moveTo>
                  <a:cubicBezTo>
                    <a:pt x="268" y="0"/>
                    <a:pt x="1" y="267"/>
                    <a:pt x="1" y="567"/>
                  </a:cubicBezTo>
                  <a:cubicBezTo>
                    <a:pt x="1" y="868"/>
                    <a:pt x="268" y="1101"/>
                    <a:pt x="568" y="1101"/>
                  </a:cubicBezTo>
                  <a:cubicBezTo>
                    <a:pt x="868" y="1101"/>
                    <a:pt x="1102" y="868"/>
                    <a:pt x="1102" y="567"/>
                  </a:cubicBezTo>
                  <a:cubicBezTo>
                    <a:pt x="1102" y="267"/>
                    <a:pt x="868"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3623600" y="767850"/>
              <a:ext cx="36700" cy="24850"/>
            </a:xfrm>
            <a:custGeom>
              <a:avLst/>
              <a:gdLst/>
              <a:ahLst/>
              <a:cxnLst/>
              <a:rect l="l" t="t" r="r" b="b"/>
              <a:pathLst>
                <a:path w="1468" h="994" extrusionOk="0">
                  <a:moveTo>
                    <a:pt x="676" y="0"/>
                  </a:moveTo>
                  <a:cubicBezTo>
                    <a:pt x="379" y="0"/>
                    <a:pt x="110" y="185"/>
                    <a:pt x="0" y="460"/>
                  </a:cubicBezTo>
                  <a:lnTo>
                    <a:pt x="1334" y="994"/>
                  </a:lnTo>
                  <a:cubicBezTo>
                    <a:pt x="1468" y="627"/>
                    <a:pt x="1301" y="226"/>
                    <a:pt x="934" y="60"/>
                  </a:cubicBezTo>
                  <a:cubicBezTo>
                    <a:pt x="901" y="60"/>
                    <a:pt x="901" y="26"/>
                    <a:pt x="867" y="26"/>
                  </a:cubicBezTo>
                  <a:cubicBezTo>
                    <a:pt x="803" y="9"/>
                    <a:pt x="739" y="0"/>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3590225" y="806025"/>
              <a:ext cx="42575" cy="80075"/>
            </a:xfrm>
            <a:custGeom>
              <a:avLst/>
              <a:gdLst/>
              <a:ahLst/>
              <a:cxnLst/>
              <a:rect l="l" t="t" r="r" b="b"/>
              <a:pathLst>
                <a:path w="1703" h="3203" extrusionOk="0">
                  <a:moveTo>
                    <a:pt x="68" y="0"/>
                  </a:moveTo>
                  <a:lnTo>
                    <a:pt x="1" y="3203"/>
                  </a:lnTo>
                  <a:lnTo>
                    <a:pt x="1702" y="2802"/>
                  </a:lnTo>
                  <a:lnTo>
                    <a:pt x="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537700" y="901925"/>
              <a:ext cx="45050" cy="29700"/>
            </a:xfrm>
            <a:custGeom>
              <a:avLst/>
              <a:gdLst/>
              <a:ahLst/>
              <a:cxnLst/>
              <a:rect l="l" t="t" r="r" b="b"/>
              <a:pathLst>
                <a:path w="1802" h="1188" extrusionOk="0">
                  <a:moveTo>
                    <a:pt x="134" y="0"/>
                  </a:moveTo>
                  <a:lnTo>
                    <a:pt x="134" y="0"/>
                  </a:lnTo>
                  <a:cubicBezTo>
                    <a:pt x="0" y="501"/>
                    <a:pt x="267" y="1001"/>
                    <a:pt x="734" y="1168"/>
                  </a:cubicBezTo>
                  <a:lnTo>
                    <a:pt x="834" y="1168"/>
                  </a:lnTo>
                  <a:cubicBezTo>
                    <a:pt x="895" y="1181"/>
                    <a:pt x="956" y="1187"/>
                    <a:pt x="1015" y="1187"/>
                  </a:cubicBezTo>
                  <a:cubicBezTo>
                    <a:pt x="1408" y="1187"/>
                    <a:pt x="1744" y="911"/>
                    <a:pt x="1802" y="534"/>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452625" y="931950"/>
              <a:ext cx="101775" cy="64225"/>
            </a:xfrm>
            <a:custGeom>
              <a:avLst/>
              <a:gdLst/>
              <a:ahLst/>
              <a:cxnLst/>
              <a:rect l="l" t="t" r="r" b="b"/>
              <a:pathLst>
                <a:path w="4071" h="2569" extrusionOk="0">
                  <a:moveTo>
                    <a:pt x="1" y="0"/>
                  </a:moveTo>
                  <a:cubicBezTo>
                    <a:pt x="134" y="501"/>
                    <a:pt x="468" y="934"/>
                    <a:pt x="868" y="1268"/>
                  </a:cubicBezTo>
                  <a:cubicBezTo>
                    <a:pt x="1635" y="1902"/>
                    <a:pt x="4071" y="2569"/>
                    <a:pt x="4071" y="2569"/>
                  </a:cubicBezTo>
                  <a:lnTo>
                    <a:pt x="4071" y="1835"/>
                  </a:lnTo>
                  <a:cubicBezTo>
                    <a:pt x="2870" y="1668"/>
                    <a:pt x="368"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380925" y="985750"/>
              <a:ext cx="125950" cy="462425"/>
            </a:xfrm>
            <a:custGeom>
              <a:avLst/>
              <a:gdLst/>
              <a:ahLst/>
              <a:cxnLst/>
              <a:rect l="l" t="t" r="r" b="b"/>
              <a:pathLst>
                <a:path w="5038" h="18497" extrusionOk="0">
                  <a:moveTo>
                    <a:pt x="1813" y="0"/>
                  </a:moveTo>
                  <a:cubicBezTo>
                    <a:pt x="1550" y="0"/>
                    <a:pt x="1330" y="153"/>
                    <a:pt x="1134" y="517"/>
                  </a:cubicBezTo>
                  <a:cubicBezTo>
                    <a:pt x="901" y="950"/>
                    <a:pt x="300" y="1884"/>
                    <a:pt x="300" y="1884"/>
                  </a:cubicBezTo>
                  <a:cubicBezTo>
                    <a:pt x="300" y="1884"/>
                    <a:pt x="0" y="4920"/>
                    <a:pt x="300" y="5687"/>
                  </a:cubicBezTo>
                  <a:cubicBezTo>
                    <a:pt x="534" y="6354"/>
                    <a:pt x="3336" y="8789"/>
                    <a:pt x="3336" y="8789"/>
                  </a:cubicBezTo>
                  <a:cubicBezTo>
                    <a:pt x="3336" y="8789"/>
                    <a:pt x="2602" y="11525"/>
                    <a:pt x="2569" y="12425"/>
                  </a:cubicBezTo>
                  <a:cubicBezTo>
                    <a:pt x="2535" y="13326"/>
                    <a:pt x="4237" y="16728"/>
                    <a:pt x="4437" y="18496"/>
                  </a:cubicBezTo>
                  <a:cubicBezTo>
                    <a:pt x="4437" y="18496"/>
                    <a:pt x="5037" y="12992"/>
                    <a:pt x="4804" y="11024"/>
                  </a:cubicBezTo>
                  <a:cubicBezTo>
                    <a:pt x="4303" y="7822"/>
                    <a:pt x="3336" y="4720"/>
                    <a:pt x="1968" y="1784"/>
                  </a:cubicBezTo>
                  <a:lnTo>
                    <a:pt x="1968" y="16"/>
                  </a:lnTo>
                  <a:cubicBezTo>
                    <a:pt x="1915" y="6"/>
                    <a:pt x="1863" y="0"/>
                    <a:pt x="1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359225" y="1200475"/>
              <a:ext cx="124300" cy="269375"/>
            </a:xfrm>
            <a:custGeom>
              <a:avLst/>
              <a:gdLst/>
              <a:ahLst/>
              <a:cxnLst/>
              <a:rect l="l" t="t" r="r" b="b"/>
              <a:pathLst>
                <a:path w="4972" h="10775" extrusionOk="0">
                  <a:moveTo>
                    <a:pt x="2336" y="300"/>
                  </a:moveTo>
                  <a:cubicBezTo>
                    <a:pt x="2803" y="300"/>
                    <a:pt x="3737" y="1701"/>
                    <a:pt x="4271" y="2869"/>
                  </a:cubicBezTo>
                  <a:cubicBezTo>
                    <a:pt x="4671" y="3836"/>
                    <a:pt x="4004" y="8406"/>
                    <a:pt x="3570" y="9073"/>
                  </a:cubicBezTo>
                  <a:cubicBezTo>
                    <a:pt x="3337" y="9374"/>
                    <a:pt x="3070" y="9674"/>
                    <a:pt x="2770" y="9907"/>
                  </a:cubicBezTo>
                  <a:cubicBezTo>
                    <a:pt x="2436" y="9674"/>
                    <a:pt x="2136" y="9440"/>
                    <a:pt x="1869" y="9140"/>
                  </a:cubicBezTo>
                  <a:cubicBezTo>
                    <a:pt x="1402" y="8506"/>
                    <a:pt x="368" y="4036"/>
                    <a:pt x="668" y="3036"/>
                  </a:cubicBezTo>
                  <a:cubicBezTo>
                    <a:pt x="1035" y="1802"/>
                    <a:pt x="1869" y="300"/>
                    <a:pt x="2336" y="300"/>
                  </a:cubicBezTo>
                  <a:close/>
                  <a:moveTo>
                    <a:pt x="2336" y="0"/>
                  </a:moveTo>
                  <a:cubicBezTo>
                    <a:pt x="1535" y="0"/>
                    <a:pt x="635" y="2035"/>
                    <a:pt x="368" y="2936"/>
                  </a:cubicBezTo>
                  <a:cubicBezTo>
                    <a:pt x="1" y="4003"/>
                    <a:pt x="1102" y="8673"/>
                    <a:pt x="1602" y="9307"/>
                  </a:cubicBezTo>
                  <a:cubicBezTo>
                    <a:pt x="1869" y="9607"/>
                    <a:pt x="2136" y="9874"/>
                    <a:pt x="2436" y="10074"/>
                  </a:cubicBezTo>
                  <a:cubicBezTo>
                    <a:pt x="2136" y="10308"/>
                    <a:pt x="1802" y="10441"/>
                    <a:pt x="1435" y="10474"/>
                  </a:cubicBezTo>
                  <a:lnTo>
                    <a:pt x="1435" y="10775"/>
                  </a:lnTo>
                  <a:lnTo>
                    <a:pt x="1469" y="10775"/>
                  </a:lnTo>
                  <a:cubicBezTo>
                    <a:pt x="1936" y="10741"/>
                    <a:pt x="2403" y="10541"/>
                    <a:pt x="2770" y="10241"/>
                  </a:cubicBezTo>
                  <a:cubicBezTo>
                    <a:pt x="3170" y="10508"/>
                    <a:pt x="3637" y="10675"/>
                    <a:pt x="4137" y="10675"/>
                  </a:cubicBezTo>
                  <a:lnTo>
                    <a:pt x="4104" y="10341"/>
                  </a:lnTo>
                  <a:cubicBezTo>
                    <a:pt x="3737" y="10341"/>
                    <a:pt x="3370" y="10241"/>
                    <a:pt x="3036" y="10041"/>
                  </a:cubicBezTo>
                  <a:cubicBezTo>
                    <a:pt x="3337" y="9807"/>
                    <a:pt x="3604" y="9540"/>
                    <a:pt x="3837" y="9207"/>
                  </a:cubicBezTo>
                  <a:cubicBezTo>
                    <a:pt x="4271" y="8540"/>
                    <a:pt x="4971" y="3803"/>
                    <a:pt x="4538" y="2769"/>
                  </a:cubicBezTo>
                  <a:cubicBezTo>
                    <a:pt x="4204" y="1868"/>
                    <a:pt x="3137" y="0"/>
                    <a:pt x="2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450125" y="1451475"/>
              <a:ext cx="24225" cy="23375"/>
            </a:xfrm>
            <a:custGeom>
              <a:avLst/>
              <a:gdLst/>
              <a:ahLst/>
              <a:cxnLst/>
              <a:rect l="l" t="t" r="r" b="b"/>
              <a:pathLst>
                <a:path w="969" h="935" extrusionOk="0">
                  <a:moveTo>
                    <a:pt x="468" y="1"/>
                  </a:moveTo>
                  <a:cubicBezTo>
                    <a:pt x="201" y="34"/>
                    <a:pt x="1" y="234"/>
                    <a:pt x="34" y="501"/>
                  </a:cubicBezTo>
                  <a:cubicBezTo>
                    <a:pt x="34" y="735"/>
                    <a:pt x="234" y="935"/>
                    <a:pt x="501" y="935"/>
                  </a:cubicBezTo>
                  <a:cubicBezTo>
                    <a:pt x="768" y="935"/>
                    <a:pt x="968" y="701"/>
                    <a:pt x="935" y="468"/>
                  </a:cubicBezTo>
                  <a:cubicBezTo>
                    <a:pt x="935" y="201"/>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383425" y="1454825"/>
              <a:ext cx="23375" cy="22625"/>
            </a:xfrm>
            <a:custGeom>
              <a:avLst/>
              <a:gdLst/>
              <a:ahLst/>
              <a:cxnLst/>
              <a:rect l="l" t="t" r="r" b="b"/>
              <a:pathLst>
                <a:path w="935" h="905" extrusionOk="0">
                  <a:moveTo>
                    <a:pt x="434" y="0"/>
                  </a:moveTo>
                  <a:cubicBezTo>
                    <a:pt x="200" y="0"/>
                    <a:pt x="0" y="234"/>
                    <a:pt x="0" y="467"/>
                  </a:cubicBezTo>
                  <a:cubicBezTo>
                    <a:pt x="31" y="714"/>
                    <a:pt x="205" y="904"/>
                    <a:pt x="443" y="904"/>
                  </a:cubicBezTo>
                  <a:cubicBezTo>
                    <a:pt x="462" y="904"/>
                    <a:pt x="481" y="903"/>
                    <a:pt x="501" y="901"/>
                  </a:cubicBezTo>
                  <a:cubicBezTo>
                    <a:pt x="734" y="901"/>
                    <a:pt x="934" y="701"/>
                    <a:pt x="934" y="434"/>
                  </a:cubicBezTo>
                  <a:cubicBezTo>
                    <a:pt x="901" y="167"/>
                    <a:pt x="701"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3363400" y="1198800"/>
              <a:ext cx="115950" cy="126775"/>
            </a:xfrm>
            <a:custGeom>
              <a:avLst/>
              <a:gdLst/>
              <a:ahLst/>
              <a:cxnLst/>
              <a:rect l="l" t="t" r="r" b="b"/>
              <a:pathLst>
                <a:path w="4638" h="5071" extrusionOk="0">
                  <a:moveTo>
                    <a:pt x="2156" y="0"/>
                  </a:moveTo>
                  <a:cubicBezTo>
                    <a:pt x="2149" y="0"/>
                    <a:pt x="2143" y="0"/>
                    <a:pt x="2136" y="1"/>
                  </a:cubicBezTo>
                  <a:cubicBezTo>
                    <a:pt x="1235" y="34"/>
                    <a:pt x="301" y="2369"/>
                    <a:pt x="101" y="3003"/>
                  </a:cubicBezTo>
                  <a:cubicBezTo>
                    <a:pt x="1" y="3670"/>
                    <a:pt x="1" y="4337"/>
                    <a:pt x="168" y="4971"/>
                  </a:cubicBezTo>
                  <a:cubicBezTo>
                    <a:pt x="168" y="5037"/>
                    <a:pt x="234" y="5071"/>
                    <a:pt x="268" y="5071"/>
                  </a:cubicBezTo>
                  <a:lnTo>
                    <a:pt x="534" y="5037"/>
                  </a:lnTo>
                  <a:cubicBezTo>
                    <a:pt x="601" y="5004"/>
                    <a:pt x="635" y="4971"/>
                    <a:pt x="635" y="4904"/>
                  </a:cubicBezTo>
                  <a:cubicBezTo>
                    <a:pt x="501" y="4337"/>
                    <a:pt x="468" y="3737"/>
                    <a:pt x="534" y="3136"/>
                  </a:cubicBezTo>
                  <a:cubicBezTo>
                    <a:pt x="901" y="1969"/>
                    <a:pt x="1735" y="501"/>
                    <a:pt x="2169" y="468"/>
                  </a:cubicBezTo>
                  <a:cubicBezTo>
                    <a:pt x="2174" y="467"/>
                    <a:pt x="2178" y="467"/>
                    <a:pt x="2183" y="467"/>
                  </a:cubicBezTo>
                  <a:cubicBezTo>
                    <a:pt x="2591" y="467"/>
                    <a:pt x="3542" y="1881"/>
                    <a:pt x="4004" y="3003"/>
                  </a:cubicBezTo>
                  <a:cubicBezTo>
                    <a:pt x="4137" y="3570"/>
                    <a:pt x="4170" y="4170"/>
                    <a:pt x="4070" y="4771"/>
                  </a:cubicBezTo>
                  <a:cubicBezTo>
                    <a:pt x="4070" y="4804"/>
                    <a:pt x="4137" y="4871"/>
                    <a:pt x="4170" y="4871"/>
                  </a:cubicBezTo>
                  <a:lnTo>
                    <a:pt x="4437" y="4871"/>
                  </a:lnTo>
                  <a:cubicBezTo>
                    <a:pt x="4504" y="4871"/>
                    <a:pt x="4537" y="4837"/>
                    <a:pt x="4537" y="4804"/>
                  </a:cubicBezTo>
                  <a:cubicBezTo>
                    <a:pt x="4637" y="4137"/>
                    <a:pt x="4604" y="3470"/>
                    <a:pt x="4437" y="2803"/>
                  </a:cubicBezTo>
                  <a:cubicBezTo>
                    <a:pt x="4205" y="2207"/>
                    <a:pt x="308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3500175" y="1237150"/>
              <a:ext cx="346925" cy="508725"/>
            </a:xfrm>
            <a:custGeom>
              <a:avLst/>
              <a:gdLst/>
              <a:ahLst/>
              <a:cxnLst/>
              <a:rect l="l" t="t" r="r" b="b"/>
              <a:pathLst>
                <a:path w="13877" h="20349" extrusionOk="0">
                  <a:moveTo>
                    <a:pt x="13610" y="1"/>
                  </a:moveTo>
                  <a:lnTo>
                    <a:pt x="1768" y="4171"/>
                  </a:lnTo>
                  <a:lnTo>
                    <a:pt x="0" y="20082"/>
                  </a:lnTo>
                  <a:lnTo>
                    <a:pt x="267" y="20349"/>
                  </a:lnTo>
                  <a:lnTo>
                    <a:pt x="11542" y="16146"/>
                  </a:lnTo>
                  <a:lnTo>
                    <a:pt x="13877" y="268"/>
                  </a:lnTo>
                  <a:lnTo>
                    <a:pt x="1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3500175" y="1341400"/>
              <a:ext cx="50900" cy="404475"/>
            </a:xfrm>
            <a:custGeom>
              <a:avLst/>
              <a:gdLst/>
              <a:ahLst/>
              <a:cxnLst/>
              <a:rect l="l" t="t" r="r" b="b"/>
              <a:pathLst>
                <a:path w="2036" h="16179" extrusionOk="0">
                  <a:moveTo>
                    <a:pt x="1768" y="1"/>
                  </a:moveTo>
                  <a:lnTo>
                    <a:pt x="0" y="15912"/>
                  </a:lnTo>
                  <a:lnTo>
                    <a:pt x="267" y="16179"/>
                  </a:lnTo>
                  <a:lnTo>
                    <a:pt x="2035" y="267"/>
                  </a:lnTo>
                  <a:lnTo>
                    <a:pt x="1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619425" y="1300450"/>
              <a:ext cx="141250" cy="64325"/>
            </a:xfrm>
            <a:custGeom>
              <a:avLst/>
              <a:gdLst/>
              <a:ahLst/>
              <a:cxnLst/>
              <a:rect l="l" t="t" r="r" b="b"/>
              <a:pathLst>
                <a:path w="5650" h="2573" extrusionOk="0">
                  <a:moveTo>
                    <a:pt x="5436" y="0"/>
                  </a:moveTo>
                  <a:cubicBezTo>
                    <a:pt x="5174" y="0"/>
                    <a:pt x="4678" y="155"/>
                    <a:pt x="4070" y="438"/>
                  </a:cubicBezTo>
                  <a:lnTo>
                    <a:pt x="1935" y="1105"/>
                  </a:lnTo>
                  <a:cubicBezTo>
                    <a:pt x="1034" y="1505"/>
                    <a:pt x="167" y="1839"/>
                    <a:pt x="100" y="2106"/>
                  </a:cubicBezTo>
                  <a:lnTo>
                    <a:pt x="0" y="2573"/>
                  </a:lnTo>
                  <a:lnTo>
                    <a:pt x="5538" y="605"/>
                  </a:lnTo>
                  <a:cubicBezTo>
                    <a:pt x="5538" y="605"/>
                    <a:pt x="5571" y="404"/>
                    <a:pt x="5638" y="138"/>
                  </a:cubicBezTo>
                  <a:cubicBezTo>
                    <a:pt x="5649" y="45"/>
                    <a:pt x="5576" y="0"/>
                    <a:pt x="5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623600" y="1281232"/>
              <a:ext cx="152200" cy="65275"/>
            </a:xfrm>
            <a:custGeom>
              <a:avLst/>
              <a:gdLst/>
              <a:ahLst/>
              <a:cxnLst/>
              <a:rect l="l" t="t" r="r" b="b"/>
              <a:pathLst>
                <a:path w="6088" h="2611" extrusionOk="0">
                  <a:moveTo>
                    <a:pt x="4300" y="1"/>
                  </a:moveTo>
                  <a:cubicBezTo>
                    <a:pt x="4101" y="1"/>
                    <a:pt x="3822" y="40"/>
                    <a:pt x="3436" y="142"/>
                  </a:cubicBezTo>
                  <a:cubicBezTo>
                    <a:pt x="1668" y="643"/>
                    <a:pt x="1635" y="1510"/>
                    <a:pt x="1635" y="1510"/>
                  </a:cubicBezTo>
                  <a:cubicBezTo>
                    <a:pt x="1368" y="1643"/>
                    <a:pt x="1068" y="1743"/>
                    <a:pt x="801" y="1844"/>
                  </a:cubicBezTo>
                  <a:cubicBezTo>
                    <a:pt x="200" y="2010"/>
                    <a:pt x="134" y="2144"/>
                    <a:pt x="100" y="2311"/>
                  </a:cubicBezTo>
                  <a:lnTo>
                    <a:pt x="0" y="2611"/>
                  </a:lnTo>
                  <a:lnTo>
                    <a:pt x="6038" y="476"/>
                  </a:lnTo>
                  <a:cubicBezTo>
                    <a:pt x="6038" y="476"/>
                    <a:pt x="6038" y="342"/>
                    <a:pt x="6071" y="209"/>
                  </a:cubicBezTo>
                  <a:cubicBezTo>
                    <a:pt x="6088" y="126"/>
                    <a:pt x="6029" y="92"/>
                    <a:pt x="5921" y="92"/>
                  </a:cubicBezTo>
                  <a:cubicBezTo>
                    <a:pt x="5813" y="92"/>
                    <a:pt x="5654" y="126"/>
                    <a:pt x="5471" y="176"/>
                  </a:cubicBezTo>
                  <a:lnTo>
                    <a:pt x="4770" y="409"/>
                  </a:lnTo>
                  <a:cubicBezTo>
                    <a:pt x="4770" y="409"/>
                    <a:pt x="4945" y="1"/>
                    <a:pt x="4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578550" y="1347250"/>
              <a:ext cx="250225" cy="105925"/>
            </a:xfrm>
            <a:custGeom>
              <a:avLst/>
              <a:gdLst/>
              <a:ahLst/>
              <a:cxnLst/>
              <a:rect l="l" t="t" r="r" b="b"/>
              <a:pathLst>
                <a:path w="10009" h="4237" extrusionOk="0">
                  <a:moveTo>
                    <a:pt x="8540" y="0"/>
                  </a:moveTo>
                  <a:lnTo>
                    <a:pt x="1" y="3236"/>
                  </a:lnTo>
                  <a:cubicBezTo>
                    <a:pt x="468" y="3636"/>
                    <a:pt x="968" y="3970"/>
                    <a:pt x="1535" y="4236"/>
                  </a:cubicBezTo>
                  <a:lnTo>
                    <a:pt x="10008" y="1001"/>
                  </a:lnTo>
                  <a:cubicBezTo>
                    <a:pt x="9441" y="834"/>
                    <a:pt x="8907" y="467"/>
                    <a:pt x="8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3566875" y="1332225"/>
              <a:ext cx="277725" cy="124325"/>
            </a:xfrm>
            <a:custGeom>
              <a:avLst/>
              <a:gdLst/>
              <a:ahLst/>
              <a:cxnLst/>
              <a:rect l="l" t="t" r="r" b="b"/>
              <a:pathLst>
                <a:path w="11109" h="4973" extrusionOk="0">
                  <a:moveTo>
                    <a:pt x="8774" y="1"/>
                  </a:moveTo>
                  <a:lnTo>
                    <a:pt x="334" y="3236"/>
                  </a:lnTo>
                  <a:cubicBezTo>
                    <a:pt x="268" y="3270"/>
                    <a:pt x="168" y="3336"/>
                    <a:pt x="134" y="3403"/>
                  </a:cubicBezTo>
                  <a:cubicBezTo>
                    <a:pt x="1" y="3603"/>
                    <a:pt x="68" y="3870"/>
                    <a:pt x="268" y="3970"/>
                  </a:cubicBezTo>
                  <a:lnTo>
                    <a:pt x="1335" y="4737"/>
                  </a:lnTo>
                  <a:cubicBezTo>
                    <a:pt x="1574" y="4897"/>
                    <a:pt x="1849" y="4973"/>
                    <a:pt x="2116" y="4973"/>
                  </a:cubicBezTo>
                  <a:cubicBezTo>
                    <a:pt x="2297" y="4973"/>
                    <a:pt x="2475" y="4938"/>
                    <a:pt x="2636" y="4871"/>
                  </a:cubicBezTo>
                  <a:lnTo>
                    <a:pt x="11109" y="1669"/>
                  </a:lnTo>
                  <a:lnTo>
                    <a:pt x="10809" y="1435"/>
                  </a:lnTo>
                  <a:lnTo>
                    <a:pt x="2469" y="4604"/>
                  </a:lnTo>
                  <a:cubicBezTo>
                    <a:pt x="2353" y="4648"/>
                    <a:pt x="2230" y="4672"/>
                    <a:pt x="2109" y="4672"/>
                  </a:cubicBezTo>
                  <a:cubicBezTo>
                    <a:pt x="1953" y="4672"/>
                    <a:pt x="1800" y="4631"/>
                    <a:pt x="1669" y="4537"/>
                  </a:cubicBezTo>
                  <a:lnTo>
                    <a:pt x="668" y="3837"/>
                  </a:lnTo>
                  <a:cubicBezTo>
                    <a:pt x="601" y="3803"/>
                    <a:pt x="535" y="3737"/>
                    <a:pt x="535" y="3670"/>
                  </a:cubicBezTo>
                  <a:cubicBezTo>
                    <a:pt x="501" y="3537"/>
                    <a:pt x="568" y="3403"/>
                    <a:pt x="701" y="3370"/>
                  </a:cubicBezTo>
                  <a:lnTo>
                    <a:pt x="9041" y="201"/>
                  </a:lnTo>
                  <a:lnTo>
                    <a:pt x="8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3536025" y="1373925"/>
              <a:ext cx="307750" cy="417450"/>
            </a:xfrm>
            <a:custGeom>
              <a:avLst/>
              <a:gdLst/>
              <a:ahLst/>
              <a:cxnLst/>
              <a:rect l="l" t="t" r="r" b="b"/>
              <a:pathLst>
                <a:path w="12310" h="16698" extrusionOk="0">
                  <a:moveTo>
                    <a:pt x="1268" y="1902"/>
                  </a:moveTo>
                  <a:cubicBezTo>
                    <a:pt x="1264" y="1925"/>
                    <a:pt x="1262" y="1948"/>
                    <a:pt x="1262" y="1971"/>
                  </a:cubicBezTo>
                  <a:lnTo>
                    <a:pt x="1262" y="1971"/>
                  </a:lnTo>
                  <a:lnTo>
                    <a:pt x="1268" y="1902"/>
                  </a:lnTo>
                  <a:close/>
                  <a:moveTo>
                    <a:pt x="12309" y="1"/>
                  </a:moveTo>
                  <a:lnTo>
                    <a:pt x="3870" y="3203"/>
                  </a:lnTo>
                  <a:cubicBezTo>
                    <a:pt x="3694" y="3284"/>
                    <a:pt x="3513" y="3321"/>
                    <a:pt x="3332" y="3321"/>
                  </a:cubicBezTo>
                  <a:cubicBezTo>
                    <a:pt x="3068" y="3321"/>
                    <a:pt x="2807" y="3241"/>
                    <a:pt x="2569" y="3103"/>
                  </a:cubicBezTo>
                  <a:lnTo>
                    <a:pt x="1502" y="2336"/>
                  </a:lnTo>
                  <a:cubicBezTo>
                    <a:pt x="1358" y="2249"/>
                    <a:pt x="1264" y="2113"/>
                    <a:pt x="1262" y="1971"/>
                  </a:cubicBezTo>
                  <a:lnTo>
                    <a:pt x="1262" y="1971"/>
                  </a:lnTo>
                  <a:lnTo>
                    <a:pt x="34" y="15278"/>
                  </a:lnTo>
                  <a:cubicBezTo>
                    <a:pt x="1" y="15445"/>
                    <a:pt x="101" y="15612"/>
                    <a:pt x="268" y="15712"/>
                  </a:cubicBezTo>
                  <a:lnTo>
                    <a:pt x="1335" y="16479"/>
                  </a:lnTo>
                  <a:cubicBezTo>
                    <a:pt x="1573" y="16618"/>
                    <a:pt x="1834" y="16698"/>
                    <a:pt x="2098" y="16698"/>
                  </a:cubicBezTo>
                  <a:cubicBezTo>
                    <a:pt x="2278" y="16698"/>
                    <a:pt x="2460" y="16660"/>
                    <a:pt x="2636" y="16579"/>
                  </a:cubicBezTo>
                  <a:lnTo>
                    <a:pt x="11075" y="13377"/>
                  </a:lnTo>
                  <a:lnTo>
                    <a:pt x="123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3536025" y="1421450"/>
              <a:ext cx="80925" cy="370300"/>
            </a:xfrm>
            <a:custGeom>
              <a:avLst/>
              <a:gdLst/>
              <a:ahLst/>
              <a:cxnLst/>
              <a:rect l="l" t="t" r="r" b="b"/>
              <a:pathLst>
                <a:path w="3237" h="14812" extrusionOk="0">
                  <a:moveTo>
                    <a:pt x="1268" y="1"/>
                  </a:moveTo>
                  <a:lnTo>
                    <a:pt x="1" y="13410"/>
                  </a:lnTo>
                  <a:cubicBezTo>
                    <a:pt x="1" y="13577"/>
                    <a:pt x="101" y="13744"/>
                    <a:pt x="234" y="13811"/>
                  </a:cubicBezTo>
                  <a:lnTo>
                    <a:pt x="1335" y="14578"/>
                  </a:lnTo>
                  <a:cubicBezTo>
                    <a:pt x="1502" y="14711"/>
                    <a:pt x="1735" y="14778"/>
                    <a:pt x="1969" y="14811"/>
                  </a:cubicBezTo>
                  <a:lnTo>
                    <a:pt x="3236" y="1402"/>
                  </a:lnTo>
                  <a:cubicBezTo>
                    <a:pt x="3003" y="1369"/>
                    <a:pt x="2769" y="1302"/>
                    <a:pt x="2569" y="1168"/>
                  </a:cubicBezTo>
                  <a:lnTo>
                    <a:pt x="1502" y="401"/>
                  </a:lnTo>
                  <a:cubicBezTo>
                    <a:pt x="1368" y="334"/>
                    <a:pt x="1268" y="168"/>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764525" y="1421450"/>
              <a:ext cx="94250" cy="172800"/>
            </a:xfrm>
            <a:custGeom>
              <a:avLst/>
              <a:gdLst/>
              <a:ahLst/>
              <a:cxnLst/>
              <a:rect l="l" t="t" r="r" b="b"/>
              <a:pathLst>
                <a:path w="3770" h="6912" extrusionOk="0">
                  <a:moveTo>
                    <a:pt x="3003" y="1"/>
                  </a:moveTo>
                  <a:lnTo>
                    <a:pt x="2903" y="1202"/>
                  </a:lnTo>
                  <a:cubicBezTo>
                    <a:pt x="2169" y="1735"/>
                    <a:pt x="1535" y="2303"/>
                    <a:pt x="935" y="2936"/>
                  </a:cubicBezTo>
                  <a:cubicBezTo>
                    <a:pt x="67" y="3870"/>
                    <a:pt x="1" y="6472"/>
                    <a:pt x="734" y="6839"/>
                  </a:cubicBezTo>
                  <a:cubicBezTo>
                    <a:pt x="835" y="6889"/>
                    <a:pt x="942" y="6912"/>
                    <a:pt x="1055" y="6912"/>
                  </a:cubicBezTo>
                  <a:cubicBezTo>
                    <a:pt x="1767" y="6912"/>
                    <a:pt x="2680" y="6001"/>
                    <a:pt x="3169" y="5338"/>
                  </a:cubicBezTo>
                  <a:cubicBezTo>
                    <a:pt x="3770" y="4571"/>
                    <a:pt x="3770" y="3136"/>
                    <a:pt x="3770" y="2236"/>
                  </a:cubicBezTo>
                  <a:cubicBezTo>
                    <a:pt x="3770" y="1335"/>
                    <a:pt x="3703" y="50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3119075" y="1044525"/>
              <a:ext cx="568050" cy="588075"/>
            </a:xfrm>
            <a:custGeom>
              <a:avLst/>
              <a:gdLst/>
              <a:ahLst/>
              <a:cxnLst/>
              <a:rect l="l" t="t" r="r" b="b"/>
              <a:pathLst>
                <a:path w="22722" h="23523" extrusionOk="0">
                  <a:moveTo>
                    <a:pt x="7739" y="0"/>
                  </a:moveTo>
                  <a:cubicBezTo>
                    <a:pt x="5104" y="0"/>
                    <a:pt x="4303" y="1235"/>
                    <a:pt x="3503" y="3603"/>
                  </a:cubicBezTo>
                  <a:cubicBezTo>
                    <a:pt x="2769" y="5771"/>
                    <a:pt x="267" y="15812"/>
                    <a:pt x="134" y="17313"/>
                  </a:cubicBezTo>
                  <a:cubicBezTo>
                    <a:pt x="0" y="18847"/>
                    <a:pt x="667" y="19448"/>
                    <a:pt x="2202" y="20115"/>
                  </a:cubicBezTo>
                  <a:cubicBezTo>
                    <a:pt x="3703" y="20782"/>
                    <a:pt x="7205" y="21616"/>
                    <a:pt x="10374" y="22483"/>
                  </a:cubicBezTo>
                  <a:cubicBezTo>
                    <a:pt x="11975" y="22950"/>
                    <a:pt x="13610" y="23250"/>
                    <a:pt x="15244" y="23417"/>
                  </a:cubicBezTo>
                  <a:cubicBezTo>
                    <a:pt x="16100" y="23485"/>
                    <a:pt x="16851" y="23523"/>
                    <a:pt x="17510" y="23523"/>
                  </a:cubicBezTo>
                  <a:cubicBezTo>
                    <a:pt x="19753" y="23523"/>
                    <a:pt x="20930" y="23091"/>
                    <a:pt x="21549" y="21983"/>
                  </a:cubicBezTo>
                  <a:cubicBezTo>
                    <a:pt x="22721" y="20019"/>
                    <a:pt x="22194" y="19059"/>
                    <a:pt x="20690" y="19059"/>
                  </a:cubicBezTo>
                  <a:cubicBezTo>
                    <a:pt x="20483" y="19059"/>
                    <a:pt x="20257" y="19078"/>
                    <a:pt x="20014" y="19114"/>
                  </a:cubicBezTo>
                  <a:cubicBezTo>
                    <a:pt x="19489" y="19195"/>
                    <a:pt x="18976" y="19239"/>
                    <a:pt x="18461" y="19239"/>
                  </a:cubicBezTo>
                  <a:cubicBezTo>
                    <a:pt x="18125" y="19239"/>
                    <a:pt x="17788" y="19220"/>
                    <a:pt x="17446" y="19181"/>
                  </a:cubicBezTo>
                  <a:cubicBezTo>
                    <a:pt x="17846" y="19014"/>
                    <a:pt x="18213" y="18814"/>
                    <a:pt x="18547" y="18514"/>
                  </a:cubicBezTo>
                  <a:cubicBezTo>
                    <a:pt x="18914" y="18247"/>
                    <a:pt x="19014" y="17746"/>
                    <a:pt x="18780" y="17346"/>
                  </a:cubicBezTo>
                  <a:cubicBezTo>
                    <a:pt x="18755" y="17314"/>
                    <a:pt x="18722" y="17301"/>
                    <a:pt x="18680" y="17301"/>
                  </a:cubicBezTo>
                  <a:cubicBezTo>
                    <a:pt x="18502" y="17301"/>
                    <a:pt x="18160" y="17545"/>
                    <a:pt x="17513" y="17680"/>
                  </a:cubicBezTo>
                  <a:cubicBezTo>
                    <a:pt x="16545" y="17913"/>
                    <a:pt x="15911" y="17746"/>
                    <a:pt x="14977" y="18247"/>
                  </a:cubicBezTo>
                  <a:cubicBezTo>
                    <a:pt x="14644" y="18386"/>
                    <a:pt x="14287" y="18455"/>
                    <a:pt x="13927" y="18455"/>
                  </a:cubicBezTo>
                  <a:cubicBezTo>
                    <a:pt x="13854" y="18455"/>
                    <a:pt x="13782" y="18453"/>
                    <a:pt x="13710" y="18447"/>
                  </a:cubicBezTo>
                  <a:cubicBezTo>
                    <a:pt x="12976" y="18447"/>
                    <a:pt x="11975" y="18180"/>
                    <a:pt x="10074" y="17613"/>
                  </a:cubicBezTo>
                  <a:cubicBezTo>
                    <a:pt x="8506" y="17079"/>
                    <a:pt x="6972" y="16446"/>
                    <a:pt x="5471" y="15712"/>
                  </a:cubicBezTo>
                  <a:lnTo>
                    <a:pt x="8339" y="7372"/>
                  </a:lnTo>
                  <a:cubicBezTo>
                    <a:pt x="8339" y="7372"/>
                    <a:pt x="10007" y="1802"/>
                    <a:pt x="7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3101550" y="1040575"/>
              <a:ext cx="292725" cy="563550"/>
            </a:xfrm>
            <a:custGeom>
              <a:avLst/>
              <a:gdLst/>
              <a:ahLst/>
              <a:cxnLst/>
              <a:rect l="l" t="t" r="r" b="b"/>
              <a:pathLst>
                <a:path w="11709" h="22542" extrusionOk="0">
                  <a:moveTo>
                    <a:pt x="7973" y="0"/>
                  </a:moveTo>
                  <a:cubicBezTo>
                    <a:pt x="6743" y="0"/>
                    <a:pt x="5679" y="238"/>
                    <a:pt x="4837" y="1760"/>
                  </a:cubicBezTo>
                  <a:cubicBezTo>
                    <a:pt x="3803" y="3628"/>
                    <a:pt x="2236" y="9365"/>
                    <a:pt x="1402" y="13501"/>
                  </a:cubicBezTo>
                  <a:cubicBezTo>
                    <a:pt x="568" y="17638"/>
                    <a:pt x="1" y="19272"/>
                    <a:pt x="1902" y="20139"/>
                  </a:cubicBezTo>
                  <a:cubicBezTo>
                    <a:pt x="3803" y="20973"/>
                    <a:pt x="10175" y="22541"/>
                    <a:pt x="10175" y="22541"/>
                  </a:cubicBezTo>
                  <a:cubicBezTo>
                    <a:pt x="10175" y="22541"/>
                    <a:pt x="9941" y="19939"/>
                    <a:pt x="11709" y="18038"/>
                  </a:cubicBezTo>
                  <a:lnTo>
                    <a:pt x="6472" y="15803"/>
                  </a:lnTo>
                  <a:lnTo>
                    <a:pt x="9274" y="7630"/>
                  </a:lnTo>
                  <a:cubicBezTo>
                    <a:pt x="9274" y="7630"/>
                    <a:pt x="11042" y="2393"/>
                    <a:pt x="8840" y="25"/>
                  </a:cubicBezTo>
                  <a:cubicBezTo>
                    <a:pt x="8543" y="13"/>
                    <a:pt x="8254" y="0"/>
                    <a:pt x="7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2886400" y="4042500"/>
              <a:ext cx="320250" cy="135300"/>
            </a:xfrm>
            <a:custGeom>
              <a:avLst/>
              <a:gdLst/>
              <a:ahLst/>
              <a:cxnLst/>
              <a:rect l="l" t="t" r="r" b="b"/>
              <a:pathLst>
                <a:path w="12810" h="5412" extrusionOk="0">
                  <a:moveTo>
                    <a:pt x="34" y="1"/>
                  </a:moveTo>
                  <a:cubicBezTo>
                    <a:pt x="34" y="1"/>
                    <a:pt x="0" y="1101"/>
                    <a:pt x="267" y="1368"/>
                  </a:cubicBezTo>
                  <a:cubicBezTo>
                    <a:pt x="834" y="1735"/>
                    <a:pt x="1502" y="2002"/>
                    <a:pt x="2169" y="2135"/>
                  </a:cubicBezTo>
                  <a:cubicBezTo>
                    <a:pt x="3036" y="2336"/>
                    <a:pt x="4103" y="3236"/>
                    <a:pt x="4871" y="3870"/>
                  </a:cubicBezTo>
                  <a:cubicBezTo>
                    <a:pt x="5638" y="4504"/>
                    <a:pt x="6672" y="5104"/>
                    <a:pt x="8573" y="5338"/>
                  </a:cubicBezTo>
                  <a:cubicBezTo>
                    <a:pt x="8855" y="5387"/>
                    <a:pt x="9140" y="5411"/>
                    <a:pt x="9424" y="5411"/>
                  </a:cubicBezTo>
                  <a:cubicBezTo>
                    <a:pt x="10486" y="5411"/>
                    <a:pt x="11541" y="5076"/>
                    <a:pt x="12409" y="4470"/>
                  </a:cubicBezTo>
                  <a:cubicBezTo>
                    <a:pt x="12710" y="4137"/>
                    <a:pt x="12810" y="3637"/>
                    <a:pt x="12643" y="3236"/>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2886400" y="3936600"/>
              <a:ext cx="325250" cy="226850"/>
            </a:xfrm>
            <a:custGeom>
              <a:avLst/>
              <a:gdLst/>
              <a:ahLst/>
              <a:cxnLst/>
              <a:rect l="l" t="t" r="r" b="b"/>
              <a:pathLst>
                <a:path w="13010" h="9074" extrusionOk="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2982300" y="4070025"/>
              <a:ext cx="229350" cy="94275"/>
            </a:xfrm>
            <a:custGeom>
              <a:avLst/>
              <a:gdLst/>
              <a:ahLst/>
              <a:cxnLst/>
              <a:rect l="l" t="t" r="r" b="b"/>
              <a:pathLst>
                <a:path w="9174" h="3771" extrusionOk="0">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2897250" y="3935750"/>
              <a:ext cx="212675" cy="167675"/>
            </a:xfrm>
            <a:custGeom>
              <a:avLst/>
              <a:gdLst/>
              <a:ahLst/>
              <a:cxnLst/>
              <a:rect l="l" t="t" r="r" b="b"/>
              <a:pathLst>
                <a:path w="8507" h="6707" extrusionOk="0">
                  <a:moveTo>
                    <a:pt x="367" y="1"/>
                  </a:moveTo>
                  <a:cubicBezTo>
                    <a:pt x="234" y="1"/>
                    <a:pt x="100" y="134"/>
                    <a:pt x="67" y="268"/>
                  </a:cubicBezTo>
                  <a:cubicBezTo>
                    <a:pt x="67" y="401"/>
                    <a:pt x="33" y="668"/>
                    <a:pt x="0" y="968"/>
                  </a:cubicBezTo>
                  <a:cubicBezTo>
                    <a:pt x="167" y="1168"/>
                    <a:pt x="400" y="1335"/>
                    <a:pt x="601" y="1502"/>
                  </a:cubicBezTo>
                  <a:cubicBezTo>
                    <a:pt x="1134" y="1936"/>
                    <a:pt x="2068" y="3170"/>
                    <a:pt x="3503" y="4337"/>
                  </a:cubicBezTo>
                  <a:cubicBezTo>
                    <a:pt x="4886" y="5424"/>
                    <a:pt x="7147" y="6706"/>
                    <a:pt x="7557" y="6706"/>
                  </a:cubicBezTo>
                  <a:cubicBezTo>
                    <a:pt x="7563" y="6706"/>
                    <a:pt x="7568" y="6706"/>
                    <a:pt x="7572" y="6706"/>
                  </a:cubicBezTo>
                  <a:cubicBezTo>
                    <a:pt x="7939" y="6672"/>
                    <a:pt x="8506" y="6405"/>
                    <a:pt x="7139" y="5872"/>
                  </a:cubicBezTo>
                  <a:cubicBezTo>
                    <a:pt x="5804" y="5338"/>
                    <a:pt x="2969" y="3303"/>
                    <a:pt x="1768" y="1769"/>
                  </a:cubicBezTo>
                  <a:cubicBezTo>
                    <a:pt x="1568" y="1569"/>
                    <a:pt x="1368" y="1335"/>
                    <a:pt x="1201" y="1068"/>
                  </a:cubicBezTo>
                  <a:cubicBezTo>
                    <a:pt x="1101" y="935"/>
                    <a:pt x="967" y="835"/>
                    <a:pt x="834" y="735"/>
                  </a:cubicBezTo>
                  <a:cubicBezTo>
                    <a:pt x="734" y="635"/>
                    <a:pt x="601" y="568"/>
                    <a:pt x="467" y="468"/>
                  </a:cubicBezTo>
                  <a:cubicBezTo>
                    <a:pt x="334" y="334"/>
                    <a:pt x="367" y="168"/>
                    <a:pt x="36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3079875" y="4069000"/>
              <a:ext cx="66725" cy="30225"/>
            </a:xfrm>
            <a:custGeom>
              <a:avLst/>
              <a:gdLst/>
              <a:ahLst/>
              <a:cxnLst/>
              <a:rect l="l" t="t" r="r" b="b"/>
              <a:pathLst>
                <a:path w="2669" h="1209" extrusionOk="0">
                  <a:moveTo>
                    <a:pt x="2318" y="0"/>
                  </a:moveTo>
                  <a:cubicBezTo>
                    <a:pt x="1463" y="0"/>
                    <a:pt x="649" y="360"/>
                    <a:pt x="34" y="975"/>
                  </a:cubicBezTo>
                  <a:cubicBezTo>
                    <a:pt x="34" y="1009"/>
                    <a:pt x="0" y="1009"/>
                    <a:pt x="0" y="1042"/>
                  </a:cubicBezTo>
                  <a:cubicBezTo>
                    <a:pt x="0" y="1142"/>
                    <a:pt x="67" y="1176"/>
                    <a:pt x="134" y="1209"/>
                  </a:cubicBezTo>
                  <a:cubicBezTo>
                    <a:pt x="200" y="1209"/>
                    <a:pt x="234" y="1176"/>
                    <a:pt x="267" y="1142"/>
                  </a:cubicBezTo>
                  <a:cubicBezTo>
                    <a:pt x="838" y="572"/>
                    <a:pt x="1588" y="272"/>
                    <a:pt x="2377" y="272"/>
                  </a:cubicBezTo>
                  <a:cubicBezTo>
                    <a:pt x="2419" y="272"/>
                    <a:pt x="2460" y="273"/>
                    <a:pt x="2502" y="275"/>
                  </a:cubicBezTo>
                  <a:cubicBezTo>
                    <a:pt x="2602" y="275"/>
                    <a:pt x="2636" y="208"/>
                    <a:pt x="2669" y="141"/>
                  </a:cubicBezTo>
                  <a:cubicBezTo>
                    <a:pt x="2669" y="75"/>
                    <a:pt x="2602" y="8"/>
                    <a:pt x="2535" y="8"/>
                  </a:cubicBezTo>
                  <a:cubicBezTo>
                    <a:pt x="2463" y="3"/>
                    <a:pt x="2390" y="0"/>
                    <a:pt x="2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3050675" y="4050775"/>
              <a:ext cx="65925" cy="30125"/>
            </a:xfrm>
            <a:custGeom>
              <a:avLst/>
              <a:gdLst/>
              <a:ahLst/>
              <a:cxnLst/>
              <a:rect l="l" t="t" r="r" b="b"/>
              <a:pathLst>
                <a:path w="2637" h="1205" extrusionOk="0">
                  <a:moveTo>
                    <a:pt x="2409" y="1"/>
                  </a:moveTo>
                  <a:cubicBezTo>
                    <a:pt x="1520" y="1"/>
                    <a:pt x="671" y="334"/>
                    <a:pt x="34" y="971"/>
                  </a:cubicBezTo>
                  <a:cubicBezTo>
                    <a:pt x="1" y="1037"/>
                    <a:pt x="1" y="1104"/>
                    <a:pt x="34" y="1171"/>
                  </a:cubicBezTo>
                  <a:cubicBezTo>
                    <a:pt x="68" y="1204"/>
                    <a:pt x="101" y="1204"/>
                    <a:pt x="134" y="1204"/>
                  </a:cubicBezTo>
                  <a:cubicBezTo>
                    <a:pt x="168" y="1204"/>
                    <a:pt x="234" y="1171"/>
                    <a:pt x="234" y="1137"/>
                  </a:cubicBezTo>
                  <a:cubicBezTo>
                    <a:pt x="807" y="596"/>
                    <a:pt x="1593" y="268"/>
                    <a:pt x="2388" y="268"/>
                  </a:cubicBezTo>
                  <a:cubicBezTo>
                    <a:pt x="2426" y="268"/>
                    <a:pt x="2464" y="269"/>
                    <a:pt x="2503" y="270"/>
                  </a:cubicBezTo>
                  <a:cubicBezTo>
                    <a:pt x="2569" y="270"/>
                    <a:pt x="2636" y="237"/>
                    <a:pt x="2636" y="137"/>
                  </a:cubicBezTo>
                  <a:cubicBezTo>
                    <a:pt x="2636" y="70"/>
                    <a:pt x="2603" y="3"/>
                    <a:pt x="2536" y="3"/>
                  </a:cubicBezTo>
                  <a:cubicBezTo>
                    <a:pt x="2493" y="2"/>
                    <a:pt x="2451"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3020650" y="4033275"/>
              <a:ext cx="67575" cy="30450"/>
            </a:xfrm>
            <a:custGeom>
              <a:avLst/>
              <a:gdLst/>
              <a:ahLst/>
              <a:cxnLst/>
              <a:rect l="l" t="t" r="r" b="b"/>
              <a:pathLst>
                <a:path w="2703" h="1218" extrusionOk="0">
                  <a:moveTo>
                    <a:pt x="2442" y="0"/>
                  </a:moveTo>
                  <a:cubicBezTo>
                    <a:pt x="1551" y="0"/>
                    <a:pt x="673" y="335"/>
                    <a:pt x="68" y="1003"/>
                  </a:cubicBezTo>
                  <a:cubicBezTo>
                    <a:pt x="1" y="1037"/>
                    <a:pt x="1" y="1137"/>
                    <a:pt x="68" y="1170"/>
                  </a:cubicBezTo>
                  <a:cubicBezTo>
                    <a:pt x="101" y="1204"/>
                    <a:pt x="134" y="1204"/>
                    <a:pt x="134" y="1204"/>
                  </a:cubicBezTo>
                  <a:cubicBezTo>
                    <a:pt x="154" y="1213"/>
                    <a:pt x="173" y="1217"/>
                    <a:pt x="192" y="1217"/>
                  </a:cubicBezTo>
                  <a:cubicBezTo>
                    <a:pt x="237" y="1217"/>
                    <a:pt x="278" y="1194"/>
                    <a:pt x="301" y="1170"/>
                  </a:cubicBezTo>
                  <a:cubicBezTo>
                    <a:pt x="842" y="597"/>
                    <a:pt x="1626" y="267"/>
                    <a:pt x="2422" y="267"/>
                  </a:cubicBezTo>
                  <a:cubicBezTo>
                    <a:pt x="2460" y="267"/>
                    <a:pt x="2498" y="268"/>
                    <a:pt x="2536" y="270"/>
                  </a:cubicBezTo>
                  <a:cubicBezTo>
                    <a:pt x="2548" y="276"/>
                    <a:pt x="2561" y="278"/>
                    <a:pt x="2572" y="278"/>
                  </a:cubicBezTo>
                  <a:cubicBezTo>
                    <a:pt x="2625" y="278"/>
                    <a:pt x="2670" y="224"/>
                    <a:pt x="2670" y="169"/>
                  </a:cubicBezTo>
                  <a:cubicBezTo>
                    <a:pt x="2703" y="103"/>
                    <a:pt x="2636" y="36"/>
                    <a:pt x="2569" y="3"/>
                  </a:cubicBezTo>
                  <a:cubicBezTo>
                    <a:pt x="2527" y="1"/>
                    <a:pt x="2485"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2993975" y="4013950"/>
              <a:ext cx="66750" cy="30250"/>
            </a:xfrm>
            <a:custGeom>
              <a:avLst/>
              <a:gdLst/>
              <a:ahLst/>
              <a:cxnLst/>
              <a:rect l="l" t="t" r="r" b="b"/>
              <a:pathLst>
                <a:path w="2670" h="1210" extrusionOk="0">
                  <a:moveTo>
                    <a:pt x="2318" y="1"/>
                  </a:moveTo>
                  <a:cubicBezTo>
                    <a:pt x="1463" y="1"/>
                    <a:pt x="649" y="361"/>
                    <a:pt x="34" y="976"/>
                  </a:cubicBezTo>
                  <a:cubicBezTo>
                    <a:pt x="1" y="1043"/>
                    <a:pt x="1" y="1109"/>
                    <a:pt x="34" y="1176"/>
                  </a:cubicBezTo>
                  <a:cubicBezTo>
                    <a:pt x="67" y="1176"/>
                    <a:pt x="101" y="1209"/>
                    <a:pt x="134" y="1209"/>
                  </a:cubicBezTo>
                  <a:cubicBezTo>
                    <a:pt x="167" y="1209"/>
                    <a:pt x="234" y="1176"/>
                    <a:pt x="267" y="1143"/>
                  </a:cubicBezTo>
                  <a:cubicBezTo>
                    <a:pt x="838" y="572"/>
                    <a:pt x="1589" y="273"/>
                    <a:pt x="2377" y="273"/>
                  </a:cubicBezTo>
                  <a:cubicBezTo>
                    <a:pt x="2419" y="273"/>
                    <a:pt x="2461" y="274"/>
                    <a:pt x="2502" y="275"/>
                  </a:cubicBezTo>
                  <a:cubicBezTo>
                    <a:pt x="2569" y="275"/>
                    <a:pt x="2636" y="209"/>
                    <a:pt x="2669" y="142"/>
                  </a:cubicBezTo>
                  <a:cubicBezTo>
                    <a:pt x="2669" y="75"/>
                    <a:pt x="2602" y="8"/>
                    <a:pt x="2536" y="8"/>
                  </a:cubicBezTo>
                  <a:cubicBezTo>
                    <a:pt x="2463" y="3"/>
                    <a:pt x="2390" y="1"/>
                    <a:pt x="2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2966450" y="3993725"/>
              <a:ext cx="71750" cy="30450"/>
            </a:xfrm>
            <a:custGeom>
              <a:avLst/>
              <a:gdLst/>
              <a:ahLst/>
              <a:cxnLst/>
              <a:rect l="l" t="t" r="r" b="b"/>
              <a:pathLst>
                <a:path w="2870" h="1218" extrusionOk="0">
                  <a:moveTo>
                    <a:pt x="2433" y="1"/>
                  </a:moveTo>
                  <a:cubicBezTo>
                    <a:pt x="1521" y="1"/>
                    <a:pt x="658" y="360"/>
                    <a:pt x="34" y="984"/>
                  </a:cubicBezTo>
                  <a:cubicBezTo>
                    <a:pt x="1" y="1051"/>
                    <a:pt x="1" y="1151"/>
                    <a:pt x="67" y="1184"/>
                  </a:cubicBezTo>
                  <a:cubicBezTo>
                    <a:pt x="101" y="1218"/>
                    <a:pt x="134" y="1218"/>
                    <a:pt x="134" y="1218"/>
                  </a:cubicBezTo>
                  <a:cubicBezTo>
                    <a:pt x="201" y="1218"/>
                    <a:pt x="234" y="1184"/>
                    <a:pt x="234" y="1151"/>
                  </a:cubicBezTo>
                  <a:cubicBezTo>
                    <a:pt x="823" y="592"/>
                    <a:pt x="1594" y="266"/>
                    <a:pt x="2408" y="266"/>
                  </a:cubicBezTo>
                  <a:cubicBezTo>
                    <a:pt x="2517" y="266"/>
                    <a:pt x="2626" y="272"/>
                    <a:pt x="2736" y="284"/>
                  </a:cubicBezTo>
                  <a:cubicBezTo>
                    <a:pt x="2769" y="284"/>
                    <a:pt x="2836" y="217"/>
                    <a:pt x="2836" y="184"/>
                  </a:cubicBezTo>
                  <a:cubicBezTo>
                    <a:pt x="2869" y="117"/>
                    <a:pt x="2836" y="17"/>
                    <a:pt x="2769" y="17"/>
                  </a:cubicBezTo>
                  <a:cubicBezTo>
                    <a:pt x="2657" y="6"/>
                    <a:pt x="2545" y="1"/>
                    <a:pt x="2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2552000" y="4186775"/>
              <a:ext cx="136775" cy="120550"/>
            </a:xfrm>
            <a:custGeom>
              <a:avLst/>
              <a:gdLst/>
              <a:ahLst/>
              <a:cxnLst/>
              <a:rect l="l" t="t" r="r" b="b"/>
              <a:pathLst>
                <a:path w="5471" h="4822" extrusionOk="0">
                  <a:moveTo>
                    <a:pt x="100" y="0"/>
                  </a:moveTo>
                  <a:lnTo>
                    <a:pt x="100" y="0"/>
                  </a:lnTo>
                  <a:cubicBezTo>
                    <a:pt x="0" y="1034"/>
                    <a:pt x="100" y="2102"/>
                    <a:pt x="434" y="3069"/>
                  </a:cubicBezTo>
                  <a:cubicBezTo>
                    <a:pt x="767" y="4170"/>
                    <a:pt x="1968" y="4637"/>
                    <a:pt x="2869" y="4770"/>
                  </a:cubicBezTo>
                  <a:cubicBezTo>
                    <a:pt x="3012" y="4805"/>
                    <a:pt x="3156" y="4821"/>
                    <a:pt x="3299" y="4821"/>
                  </a:cubicBezTo>
                  <a:cubicBezTo>
                    <a:pt x="3987" y="4821"/>
                    <a:pt x="4639" y="4433"/>
                    <a:pt x="4970" y="3770"/>
                  </a:cubicBezTo>
                  <a:cubicBezTo>
                    <a:pt x="5337" y="2969"/>
                    <a:pt x="5471" y="2102"/>
                    <a:pt x="5404" y="801"/>
                  </a:cubicBezTo>
                  <a:lnTo>
                    <a:pt x="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2553650" y="3982450"/>
              <a:ext cx="137625" cy="310850"/>
            </a:xfrm>
            <a:custGeom>
              <a:avLst/>
              <a:gdLst/>
              <a:ahLst/>
              <a:cxnLst/>
              <a:rect l="l" t="t" r="r" b="b"/>
              <a:pathLst>
                <a:path w="5505" h="12434" extrusionOk="0">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2552825" y="4164250"/>
              <a:ext cx="137625" cy="129100"/>
            </a:xfrm>
            <a:custGeom>
              <a:avLst/>
              <a:gdLst/>
              <a:ahLst/>
              <a:cxnLst/>
              <a:rect l="l" t="t" r="r" b="b"/>
              <a:pathLst>
                <a:path w="5505" h="5164" extrusionOk="0">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2566175" y="3982450"/>
              <a:ext cx="20700" cy="223025"/>
            </a:xfrm>
            <a:custGeom>
              <a:avLst/>
              <a:gdLst/>
              <a:ahLst/>
              <a:cxnLst/>
              <a:rect l="l" t="t" r="r" b="b"/>
              <a:pathLst>
                <a:path w="828" h="8921" extrusionOk="0">
                  <a:moveTo>
                    <a:pt x="434" y="1"/>
                  </a:moveTo>
                  <a:cubicBezTo>
                    <a:pt x="67" y="68"/>
                    <a:pt x="134" y="1802"/>
                    <a:pt x="100" y="3537"/>
                  </a:cubicBezTo>
                  <a:cubicBezTo>
                    <a:pt x="267" y="5071"/>
                    <a:pt x="0" y="7206"/>
                    <a:pt x="100" y="8107"/>
                  </a:cubicBezTo>
                  <a:cubicBezTo>
                    <a:pt x="180" y="8645"/>
                    <a:pt x="438" y="8921"/>
                    <a:pt x="619" y="8921"/>
                  </a:cubicBezTo>
                  <a:cubicBezTo>
                    <a:pt x="741" y="8921"/>
                    <a:pt x="828" y="8795"/>
                    <a:pt x="801" y="8540"/>
                  </a:cubicBezTo>
                  <a:cubicBezTo>
                    <a:pt x="734" y="7773"/>
                    <a:pt x="667" y="7039"/>
                    <a:pt x="667" y="6272"/>
                  </a:cubicBezTo>
                  <a:cubicBezTo>
                    <a:pt x="667" y="5105"/>
                    <a:pt x="601" y="2603"/>
                    <a:pt x="467" y="1335"/>
                  </a:cubicBezTo>
                  <a:cubicBezTo>
                    <a:pt x="467" y="1202"/>
                    <a:pt x="467" y="1068"/>
                    <a:pt x="467" y="935"/>
                  </a:cubicBezTo>
                  <a:lnTo>
                    <a:pt x="434" y="68"/>
                  </a:lnTo>
                  <a:cubicBezTo>
                    <a:pt x="434" y="34"/>
                    <a:pt x="4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2648875" y="3982450"/>
              <a:ext cx="20725" cy="223400"/>
            </a:xfrm>
            <a:custGeom>
              <a:avLst/>
              <a:gdLst/>
              <a:ahLst/>
              <a:cxnLst/>
              <a:rect l="l" t="t" r="r" b="b"/>
              <a:pathLst>
                <a:path w="829" h="8936" extrusionOk="0">
                  <a:moveTo>
                    <a:pt x="395" y="1"/>
                  </a:moveTo>
                  <a:lnTo>
                    <a:pt x="395" y="34"/>
                  </a:lnTo>
                  <a:lnTo>
                    <a:pt x="395" y="635"/>
                  </a:lnTo>
                  <a:cubicBezTo>
                    <a:pt x="395" y="868"/>
                    <a:pt x="362" y="1135"/>
                    <a:pt x="328" y="1369"/>
                  </a:cubicBezTo>
                  <a:cubicBezTo>
                    <a:pt x="228" y="2669"/>
                    <a:pt x="128" y="5105"/>
                    <a:pt x="128" y="6305"/>
                  </a:cubicBezTo>
                  <a:cubicBezTo>
                    <a:pt x="128" y="7039"/>
                    <a:pt x="95" y="7806"/>
                    <a:pt x="28" y="8540"/>
                  </a:cubicBezTo>
                  <a:cubicBezTo>
                    <a:pt x="0" y="8805"/>
                    <a:pt x="94" y="8935"/>
                    <a:pt x="220" y="8935"/>
                  </a:cubicBezTo>
                  <a:cubicBezTo>
                    <a:pt x="397" y="8935"/>
                    <a:pt x="637" y="8679"/>
                    <a:pt x="695" y="8173"/>
                  </a:cubicBezTo>
                  <a:cubicBezTo>
                    <a:pt x="829" y="7273"/>
                    <a:pt x="562" y="5105"/>
                    <a:pt x="695" y="3570"/>
                  </a:cubicBezTo>
                  <a:cubicBezTo>
                    <a:pt x="762" y="2803"/>
                    <a:pt x="762" y="2169"/>
                    <a:pt x="762" y="1669"/>
                  </a:cubicBezTo>
                  <a:cubicBezTo>
                    <a:pt x="695" y="801"/>
                    <a:pt x="628" y="101"/>
                    <a:pt x="39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2578675" y="4184050"/>
              <a:ext cx="80075" cy="13075"/>
            </a:xfrm>
            <a:custGeom>
              <a:avLst/>
              <a:gdLst/>
              <a:ahLst/>
              <a:cxnLst/>
              <a:rect l="l" t="t" r="r" b="b"/>
              <a:pathLst>
                <a:path w="3203" h="523" extrusionOk="0">
                  <a:moveTo>
                    <a:pt x="1602" y="1"/>
                  </a:moveTo>
                  <a:cubicBezTo>
                    <a:pt x="1093" y="1"/>
                    <a:pt x="584" y="93"/>
                    <a:pt x="101" y="276"/>
                  </a:cubicBezTo>
                  <a:cubicBezTo>
                    <a:pt x="34" y="310"/>
                    <a:pt x="1" y="376"/>
                    <a:pt x="34" y="443"/>
                  </a:cubicBezTo>
                  <a:cubicBezTo>
                    <a:pt x="58" y="492"/>
                    <a:pt x="101" y="523"/>
                    <a:pt x="148" y="523"/>
                  </a:cubicBezTo>
                  <a:cubicBezTo>
                    <a:pt x="165" y="523"/>
                    <a:pt x="183" y="519"/>
                    <a:pt x="201" y="510"/>
                  </a:cubicBezTo>
                  <a:cubicBezTo>
                    <a:pt x="651" y="360"/>
                    <a:pt x="1126" y="285"/>
                    <a:pt x="1602" y="285"/>
                  </a:cubicBezTo>
                  <a:cubicBezTo>
                    <a:pt x="2077" y="285"/>
                    <a:pt x="2552" y="360"/>
                    <a:pt x="3003" y="510"/>
                  </a:cubicBezTo>
                  <a:lnTo>
                    <a:pt x="3070" y="510"/>
                  </a:lnTo>
                  <a:cubicBezTo>
                    <a:pt x="3103" y="510"/>
                    <a:pt x="3170" y="476"/>
                    <a:pt x="3170" y="443"/>
                  </a:cubicBezTo>
                  <a:cubicBezTo>
                    <a:pt x="3203" y="376"/>
                    <a:pt x="3170" y="276"/>
                    <a:pt x="3103" y="276"/>
                  </a:cubicBezTo>
                  <a:cubicBezTo>
                    <a:pt x="2619" y="93"/>
                    <a:pt x="2111"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2574500" y="4149675"/>
              <a:ext cx="88425" cy="12425"/>
            </a:xfrm>
            <a:custGeom>
              <a:avLst/>
              <a:gdLst/>
              <a:ahLst/>
              <a:cxnLst/>
              <a:rect l="l" t="t" r="r" b="b"/>
              <a:pathLst>
                <a:path w="3537" h="497" extrusionOk="0">
                  <a:moveTo>
                    <a:pt x="1785" y="0"/>
                  </a:moveTo>
                  <a:cubicBezTo>
                    <a:pt x="1227" y="0"/>
                    <a:pt x="668" y="83"/>
                    <a:pt x="134" y="250"/>
                  </a:cubicBezTo>
                  <a:cubicBezTo>
                    <a:pt x="68" y="284"/>
                    <a:pt x="1" y="350"/>
                    <a:pt x="34" y="417"/>
                  </a:cubicBezTo>
                  <a:cubicBezTo>
                    <a:pt x="59" y="466"/>
                    <a:pt x="101" y="497"/>
                    <a:pt x="148" y="497"/>
                  </a:cubicBezTo>
                  <a:cubicBezTo>
                    <a:pt x="165" y="497"/>
                    <a:pt x="183" y="493"/>
                    <a:pt x="201" y="484"/>
                  </a:cubicBezTo>
                  <a:cubicBezTo>
                    <a:pt x="718" y="334"/>
                    <a:pt x="1252" y="259"/>
                    <a:pt x="1781" y="259"/>
                  </a:cubicBezTo>
                  <a:cubicBezTo>
                    <a:pt x="2311" y="259"/>
                    <a:pt x="2836" y="334"/>
                    <a:pt x="3337" y="484"/>
                  </a:cubicBezTo>
                  <a:lnTo>
                    <a:pt x="3403" y="484"/>
                  </a:lnTo>
                  <a:cubicBezTo>
                    <a:pt x="3437" y="484"/>
                    <a:pt x="3503" y="450"/>
                    <a:pt x="3503" y="417"/>
                  </a:cubicBezTo>
                  <a:cubicBezTo>
                    <a:pt x="3537" y="350"/>
                    <a:pt x="3503" y="284"/>
                    <a:pt x="3437" y="250"/>
                  </a:cubicBezTo>
                  <a:cubicBezTo>
                    <a:pt x="2903" y="83"/>
                    <a:pt x="2344" y="0"/>
                    <a:pt x="1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2575350" y="4115050"/>
              <a:ext cx="87575" cy="14200"/>
            </a:xfrm>
            <a:custGeom>
              <a:avLst/>
              <a:gdLst/>
              <a:ahLst/>
              <a:cxnLst/>
              <a:rect l="l" t="t" r="r" b="b"/>
              <a:pathLst>
                <a:path w="3503" h="568" extrusionOk="0">
                  <a:moveTo>
                    <a:pt x="1735" y="1"/>
                  </a:moveTo>
                  <a:cubicBezTo>
                    <a:pt x="1168" y="1"/>
                    <a:pt x="601" y="101"/>
                    <a:pt x="67" y="301"/>
                  </a:cubicBezTo>
                  <a:cubicBezTo>
                    <a:pt x="0" y="334"/>
                    <a:pt x="0" y="401"/>
                    <a:pt x="0" y="468"/>
                  </a:cubicBezTo>
                  <a:cubicBezTo>
                    <a:pt x="34" y="534"/>
                    <a:pt x="100" y="568"/>
                    <a:pt x="134" y="568"/>
                  </a:cubicBezTo>
                  <a:cubicBezTo>
                    <a:pt x="167" y="568"/>
                    <a:pt x="167" y="568"/>
                    <a:pt x="200" y="534"/>
                  </a:cubicBezTo>
                  <a:cubicBezTo>
                    <a:pt x="678" y="323"/>
                    <a:pt x="1183" y="253"/>
                    <a:pt x="1642" y="253"/>
                  </a:cubicBezTo>
                  <a:cubicBezTo>
                    <a:pt x="2561" y="253"/>
                    <a:pt x="3303" y="534"/>
                    <a:pt x="3303" y="534"/>
                  </a:cubicBezTo>
                  <a:cubicBezTo>
                    <a:pt x="3320" y="543"/>
                    <a:pt x="3338" y="547"/>
                    <a:pt x="3356" y="547"/>
                  </a:cubicBezTo>
                  <a:cubicBezTo>
                    <a:pt x="3403" y="547"/>
                    <a:pt x="3445" y="517"/>
                    <a:pt x="3469" y="468"/>
                  </a:cubicBezTo>
                  <a:cubicBezTo>
                    <a:pt x="3503" y="401"/>
                    <a:pt x="3469" y="334"/>
                    <a:pt x="3403" y="301"/>
                  </a:cubicBezTo>
                  <a:cubicBezTo>
                    <a:pt x="2869" y="101"/>
                    <a:pt x="2302"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2574500" y="4083050"/>
              <a:ext cx="88425" cy="16175"/>
            </a:xfrm>
            <a:custGeom>
              <a:avLst/>
              <a:gdLst/>
              <a:ahLst/>
              <a:cxnLst/>
              <a:rect l="l" t="t" r="r" b="b"/>
              <a:pathLst>
                <a:path w="3537" h="647" extrusionOk="0">
                  <a:moveTo>
                    <a:pt x="1799" y="0"/>
                  </a:moveTo>
                  <a:cubicBezTo>
                    <a:pt x="1213" y="0"/>
                    <a:pt x="627" y="126"/>
                    <a:pt x="68" y="380"/>
                  </a:cubicBezTo>
                  <a:cubicBezTo>
                    <a:pt x="1" y="413"/>
                    <a:pt x="1" y="480"/>
                    <a:pt x="34" y="547"/>
                  </a:cubicBezTo>
                  <a:cubicBezTo>
                    <a:pt x="34" y="614"/>
                    <a:pt x="101" y="647"/>
                    <a:pt x="134" y="647"/>
                  </a:cubicBezTo>
                  <a:cubicBezTo>
                    <a:pt x="168" y="647"/>
                    <a:pt x="168" y="614"/>
                    <a:pt x="201" y="614"/>
                  </a:cubicBezTo>
                  <a:cubicBezTo>
                    <a:pt x="721" y="388"/>
                    <a:pt x="1276" y="271"/>
                    <a:pt x="1830" y="271"/>
                  </a:cubicBezTo>
                  <a:cubicBezTo>
                    <a:pt x="2343" y="271"/>
                    <a:pt x="2855" y="372"/>
                    <a:pt x="3337" y="580"/>
                  </a:cubicBezTo>
                  <a:cubicBezTo>
                    <a:pt x="3354" y="589"/>
                    <a:pt x="3372" y="593"/>
                    <a:pt x="3390" y="593"/>
                  </a:cubicBezTo>
                  <a:cubicBezTo>
                    <a:pt x="3437" y="593"/>
                    <a:pt x="3479" y="562"/>
                    <a:pt x="3503" y="513"/>
                  </a:cubicBezTo>
                  <a:cubicBezTo>
                    <a:pt x="3537" y="447"/>
                    <a:pt x="3537" y="380"/>
                    <a:pt x="3470" y="347"/>
                  </a:cubicBezTo>
                  <a:cubicBezTo>
                    <a:pt x="2929" y="117"/>
                    <a:pt x="2364" y="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2573675" y="4048425"/>
              <a:ext cx="89250" cy="15275"/>
            </a:xfrm>
            <a:custGeom>
              <a:avLst/>
              <a:gdLst/>
              <a:ahLst/>
              <a:cxnLst/>
              <a:rect l="l" t="t" r="r" b="b"/>
              <a:pathLst>
                <a:path w="3570" h="611" extrusionOk="0">
                  <a:moveTo>
                    <a:pt x="1709" y="1"/>
                  </a:moveTo>
                  <a:cubicBezTo>
                    <a:pt x="1206" y="1"/>
                    <a:pt x="646" y="92"/>
                    <a:pt x="101" y="364"/>
                  </a:cubicBezTo>
                  <a:lnTo>
                    <a:pt x="67" y="364"/>
                  </a:lnTo>
                  <a:cubicBezTo>
                    <a:pt x="1" y="397"/>
                    <a:pt x="1" y="464"/>
                    <a:pt x="34" y="531"/>
                  </a:cubicBezTo>
                  <a:cubicBezTo>
                    <a:pt x="34" y="598"/>
                    <a:pt x="101" y="598"/>
                    <a:pt x="134" y="598"/>
                  </a:cubicBezTo>
                  <a:lnTo>
                    <a:pt x="201" y="598"/>
                  </a:lnTo>
                  <a:cubicBezTo>
                    <a:pt x="701" y="353"/>
                    <a:pt x="1220" y="271"/>
                    <a:pt x="1689" y="271"/>
                  </a:cubicBezTo>
                  <a:cubicBezTo>
                    <a:pt x="2628" y="271"/>
                    <a:pt x="3370" y="598"/>
                    <a:pt x="3370" y="598"/>
                  </a:cubicBezTo>
                  <a:cubicBezTo>
                    <a:pt x="3387" y="606"/>
                    <a:pt x="3408" y="611"/>
                    <a:pt x="3428" y="611"/>
                  </a:cubicBezTo>
                  <a:cubicBezTo>
                    <a:pt x="3483" y="611"/>
                    <a:pt x="3536" y="580"/>
                    <a:pt x="3536" y="531"/>
                  </a:cubicBezTo>
                  <a:cubicBezTo>
                    <a:pt x="3570" y="464"/>
                    <a:pt x="3536" y="397"/>
                    <a:pt x="3470" y="364"/>
                  </a:cubicBezTo>
                  <a:cubicBezTo>
                    <a:pt x="3448" y="342"/>
                    <a:pt x="2685" y="1"/>
                    <a:pt x="1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2538650" y="2644825"/>
              <a:ext cx="500375" cy="1452050"/>
            </a:xfrm>
            <a:custGeom>
              <a:avLst/>
              <a:gdLst/>
              <a:ahLst/>
              <a:cxnLst/>
              <a:rect l="l" t="t" r="r" b="b"/>
              <a:pathLst>
                <a:path w="20015" h="58082" extrusionOk="0">
                  <a:moveTo>
                    <a:pt x="3737" y="1"/>
                  </a:moveTo>
                  <a:cubicBezTo>
                    <a:pt x="2769" y="2269"/>
                    <a:pt x="2102" y="4671"/>
                    <a:pt x="1835" y="7106"/>
                  </a:cubicBezTo>
                  <a:cubicBezTo>
                    <a:pt x="1168" y="16046"/>
                    <a:pt x="1535" y="28888"/>
                    <a:pt x="1535" y="28888"/>
                  </a:cubicBezTo>
                  <a:cubicBezTo>
                    <a:pt x="1435" y="29822"/>
                    <a:pt x="868" y="31924"/>
                    <a:pt x="468" y="36060"/>
                  </a:cubicBezTo>
                  <a:cubicBezTo>
                    <a:pt x="1" y="40930"/>
                    <a:pt x="568" y="57375"/>
                    <a:pt x="568" y="57375"/>
                  </a:cubicBezTo>
                  <a:cubicBezTo>
                    <a:pt x="568" y="57375"/>
                    <a:pt x="1763" y="58081"/>
                    <a:pt x="3208" y="58081"/>
                  </a:cubicBezTo>
                  <a:cubicBezTo>
                    <a:pt x="4028" y="58081"/>
                    <a:pt x="4929" y="57854"/>
                    <a:pt x="5738" y="57142"/>
                  </a:cubicBezTo>
                  <a:cubicBezTo>
                    <a:pt x="5738" y="57142"/>
                    <a:pt x="8373" y="34492"/>
                    <a:pt x="8974" y="29655"/>
                  </a:cubicBezTo>
                  <a:cubicBezTo>
                    <a:pt x="9507" y="25452"/>
                    <a:pt x="11008" y="16313"/>
                    <a:pt x="11008" y="16313"/>
                  </a:cubicBezTo>
                  <a:lnTo>
                    <a:pt x="12743" y="29822"/>
                  </a:lnTo>
                  <a:cubicBezTo>
                    <a:pt x="12743" y="29822"/>
                    <a:pt x="12576" y="33625"/>
                    <a:pt x="12676" y="36060"/>
                  </a:cubicBezTo>
                  <a:cubicBezTo>
                    <a:pt x="12810" y="38929"/>
                    <a:pt x="13610" y="53439"/>
                    <a:pt x="13610" y="53439"/>
                  </a:cubicBezTo>
                  <a:cubicBezTo>
                    <a:pt x="13610" y="53439"/>
                    <a:pt x="14983" y="53908"/>
                    <a:pt x="16477" y="53908"/>
                  </a:cubicBezTo>
                  <a:cubicBezTo>
                    <a:pt x="17533" y="53908"/>
                    <a:pt x="18649" y="53674"/>
                    <a:pt x="19381" y="52872"/>
                  </a:cubicBezTo>
                  <a:cubicBezTo>
                    <a:pt x="19381" y="52872"/>
                    <a:pt x="19815" y="32724"/>
                    <a:pt x="19881" y="29289"/>
                  </a:cubicBezTo>
                  <a:cubicBezTo>
                    <a:pt x="20015" y="22584"/>
                    <a:pt x="19881" y="10308"/>
                    <a:pt x="18781" y="3237"/>
                  </a:cubicBezTo>
                  <a:lnTo>
                    <a:pt x="3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2813850" y="2895025"/>
              <a:ext cx="146800" cy="455350"/>
            </a:xfrm>
            <a:custGeom>
              <a:avLst/>
              <a:gdLst/>
              <a:ahLst/>
              <a:cxnLst/>
              <a:rect l="l" t="t" r="r" b="b"/>
              <a:pathLst>
                <a:path w="5872" h="18214" extrusionOk="0">
                  <a:moveTo>
                    <a:pt x="5871" y="0"/>
                  </a:moveTo>
                  <a:cubicBezTo>
                    <a:pt x="4237" y="1535"/>
                    <a:pt x="601" y="2035"/>
                    <a:pt x="601" y="2035"/>
                  </a:cubicBezTo>
                  <a:lnTo>
                    <a:pt x="0" y="6338"/>
                  </a:lnTo>
                  <a:lnTo>
                    <a:pt x="1535" y="18213"/>
                  </a:lnTo>
                  <a:lnTo>
                    <a:pt x="968" y="6571"/>
                  </a:lnTo>
                  <a:lnTo>
                    <a:pt x="1602" y="2702"/>
                  </a:lnTo>
                  <a:cubicBezTo>
                    <a:pt x="3369" y="2469"/>
                    <a:pt x="4937" y="1501"/>
                    <a:pt x="587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2929775" y="2202025"/>
              <a:ext cx="170125" cy="349425"/>
            </a:xfrm>
            <a:custGeom>
              <a:avLst/>
              <a:gdLst/>
              <a:ahLst/>
              <a:cxnLst/>
              <a:rect l="l" t="t" r="r" b="b"/>
              <a:pathLst>
                <a:path w="6805" h="13977" extrusionOk="0">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2571175" y="2194525"/>
              <a:ext cx="481200" cy="684625"/>
            </a:xfrm>
            <a:custGeom>
              <a:avLst/>
              <a:gdLst/>
              <a:ahLst/>
              <a:cxnLst/>
              <a:rect l="l" t="t" r="r" b="b"/>
              <a:pathLst>
                <a:path w="19248" h="27385" extrusionOk="0">
                  <a:moveTo>
                    <a:pt x="7873" y="0"/>
                  </a:moveTo>
                  <a:lnTo>
                    <a:pt x="3870" y="400"/>
                  </a:lnTo>
                  <a:cubicBezTo>
                    <a:pt x="4170" y="5304"/>
                    <a:pt x="1235" y="7706"/>
                    <a:pt x="1235" y="7706"/>
                  </a:cubicBezTo>
                  <a:lnTo>
                    <a:pt x="2903" y="15211"/>
                  </a:lnTo>
                  <a:cubicBezTo>
                    <a:pt x="2035" y="17713"/>
                    <a:pt x="634" y="20448"/>
                    <a:pt x="0" y="24885"/>
                  </a:cubicBezTo>
                  <a:cubicBezTo>
                    <a:pt x="821" y="25834"/>
                    <a:pt x="5370" y="27384"/>
                    <a:pt x="10304" y="27384"/>
                  </a:cubicBezTo>
                  <a:cubicBezTo>
                    <a:pt x="12996" y="27384"/>
                    <a:pt x="15802" y="26923"/>
                    <a:pt x="18180" y="25652"/>
                  </a:cubicBezTo>
                  <a:cubicBezTo>
                    <a:pt x="18180" y="25652"/>
                    <a:pt x="17646" y="21249"/>
                    <a:pt x="17013" y="16745"/>
                  </a:cubicBezTo>
                  <a:cubicBezTo>
                    <a:pt x="17013" y="16745"/>
                    <a:pt x="17046" y="13310"/>
                    <a:pt x="17213" y="11542"/>
                  </a:cubicBezTo>
                  <a:cubicBezTo>
                    <a:pt x="19248" y="9407"/>
                    <a:pt x="19214" y="6772"/>
                    <a:pt x="17880" y="4670"/>
                  </a:cubicBezTo>
                  <a:cubicBezTo>
                    <a:pt x="16913" y="3069"/>
                    <a:pt x="15712" y="1601"/>
                    <a:pt x="14344" y="267"/>
                  </a:cubicBezTo>
                  <a:lnTo>
                    <a:pt x="11675" y="100"/>
                  </a:lnTo>
                  <a:lnTo>
                    <a:pt x="7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2727950" y="2193675"/>
              <a:ext cx="206850" cy="146800"/>
            </a:xfrm>
            <a:custGeom>
              <a:avLst/>
              <a:gdLst/>
              <a:ahLst/>
              <a:cxnLst/>
              <a:rect l="l" t="t" r="r" b="b"/>
              <a:pathLst>
                <a:path w="8274" h="5872" extrusionOk="0">
                  <a:moveTo>
                    <a:pt x="1602" y="1"/>
                  </a:moveTo>
                  <a:lnTo>
                    <a:pt x="101" y="167"/>
                  </a:lnTo>
                  <a:cubicBezTo>
                    <a:pt x="1" y="668"/>
                    <a:pt x="1368" y="2302"/>
                    <a:pt x="2569" y="3236"/>
                  </a:cubicBezTo>
                  <a:cubicBezTo>
                    <a:pt x="3737" y="4204"/>
                    <a:pt x="6338" y="5571"/>
                    <a:pt x="7739" y="5872"/>
                  </a:cubicBezTo>
                  <a:cubicBezTo>
                    <a:pt x="8206" y="5038"/>
                    <a:pt x="8273" y="4037"/>
                    <a:pt x="8006" y="3136"/>
                  </a:cubicBezTo>
                  <a:cubicBezTo>
                    <a:pt x="7673" y="2102"/>
                    <a:pt x="7139" y="1101"/>
                    <a:pt x="6505" y="201"/>
                  </a:cubicBezTo>
                  <a:lnTo>
                    <a:pt x="5371" y="101"/>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2723775" y="2418850"/>
              <a:ext cx="114275" cy="25875"/>
            </a:xfrm>
            <a:custGeom>
              <a:avLst/>
              <a:gdLst/>
              <a:ahLst/>
              <a:cxnLst/>
              <a:rect l="l" t="t" r="r" b="b"/>
              <a:pathLst>
                <a:path w="4571" h="1035" extrusionOk="0">
                  <a:moveTo>
                    <a:pt x="4504" y="0"/>
                  </a:moveTo>
                  <a:lnTo>
                    <a:pt x="1" y="167"/>
                  </a:lnTo>
                  <a:lnTo>
                    <a:pt x="1" y="1034"/>
                  </a:lnTo>
                  <a:lnTo>
                    <a:pt x="4571" y="834"/>
                  </a:lnTo>
                  <a:lnTo>
                    <a:pt x="4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2723775" y="2387975"/>
              <a:ext cx="76750" cy="35050"/>
            </a:xfrm>
            <a:custGeom>
              <a:avLst/>
              <a:gdLst/>
              <a:ahLst/>
              <a:cxnLst/>
              <a:rect l="l" t="t" r="r" b="b"/>
              <a:pathLst>
                <a:path w="3070" h="1402" extrusionOk="0">
                  <a:moveTo>
                    <a:pt x="1" y="1"/>
                  </a:moveTo>
                  <a:lnTo>
                    <a:pt x="134" y="1402"/>
                  </a:lnTo>
                  <a:lnTo>
                    <a:pt x="3070" y="1268"/>
                  </a:lnTo>
                  <a:lnTo>
                    <a:pt x="2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2808850" y="2360250"/>
              <a:ext cx="22525" cy="59450"/>
            </a:xfrm>
            <a:custGeom>
              <a:avLst/>
              <a:gdLst/>
              <a:ahLst/>
              <a:cxnLst/>
              <a:rect l="l" t="t" r="r" b="b"/>
              <a:pathLst>
                <a:path w="901" h="2378" extrusionOk="0">
                  <a:moveTo>
                    <a:pt x="371" y="1"/>
                  </a:moveTo>
                  <a:cubicBezTo>
                    <a:pt x="309" y="1"/>
                    <a:pt x="250" y="26"/>
                    <a:pt x="200" y="76"/>
                  </a:cubicBezTo>
                  <a:cubicBezTo>
                    <a:pt x="100" y="209"/>
                    <a:pt x="0" y="943"/>
                    <a:pt x="34" y="2377"/>
                  </a:cubicBezTo>
                  <a:lnTo>
                    <a:pt x="901" y="2344"/>
                  </a:lnTo>
                  <a:cubicBezTo>
                    <a:pt x="834" y="876"/>
                    <a:pt x="667" y="143"/>
                    <a:pt x="567" y="76"/>
                  </a:cubicBezTo>
                  <a:cubicBezTo>
                    <a:pt x="501"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2813875" y="2415500"/>
              <a:ext cx="10000" cy="40900"/>
            </a:xfrm>
            <a:custGeom>
              <a:avLst/>
              <a:gdLst/>
              <a:ahLst/>
              <a:cxnLst/>
              <a:rect l="l" t="t" r="r" b="b"/>
              <a:pathLst>
                <a:path w="400" h="1636" extrusionOk="0">
                  <a:moveTo>
                    <a:pt x="33" y="1"/>
                  </a:moveTo>
                  <a:cubicBezTo>
                    <a:pt x="33" y="592"/>
                    <a:pt x="0" y="1636"/>
                    <a:pt x="190" y="1636"/>
                  </a:cubicBezTo>
                  <a:cubicBezTo>
                    <a:pt x="193" y="1636"/>
                    <a:pt x="196" y="1636"/>
                    <a:pt x="200" y="1635"/>
                  </a:cubicBezTo>
                  <a:cubicBezTo>
                    <a:pt x="400" y="1635"/>
                    <a:pt x="366" y="568"/>
                    <a:pt x="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2657075" y="1804350"/>
              <a:ext cx="327750" cy="330150"/>
            </a:xfrm>
            <a:custGeom>
              <a:avLst/>
              <a:gdLst/>
              <a:ahLst/>
              <a:cxnLst/>
              <a:rect l="l" t="t" r="r" b="b"/>
              <a:pathLst>
                <a:path w="13110" h="13206" extrusionOk="0">
                  <a:moveTo>
                    <a:pt x="8092" y="1"/>
                  </a:moveTo>
                  <a:cubicBezTo>
                    <a:pt x="5838" y="1"/>
                    <a:pt x="3172" y="1262"/>
                    <a:pt x="1802" y="3065"/>
                  </a:cubicBezTo>
                  <a:cubicBezTo>
                    <a:pt x="0" y="5433"/>
                    <a:pt x="934" y="7968"/>
                    <a:pt x="1802" y="9536"/>
                  </a:cubicBezTo>
                  <a:cubicBezTo>
                    <a:pt x="2635" y="11104"/>
                    <a:pt x="3603" y="12505"/>
                    <a:pt x="3603" y="13205"/>
                  </a:cubicBezTo>
                  <a:lnTo>
                    <a:pt x="13110" y="4266"/>
                  </a:lnTo>
                  <a:cubicBezTo>
                    <a:pt x="13110" y="4266"/>
                    <a:pt x="12442" y="1530"/>
                    <a:pt x="10041" y="396"/>
                  </a:cubicBezTo>
                  <a:cubicBezTo>
                    <a:pt x="9467" y="125"/>
                    <a:pt x="8800" y="1"/>
                    <a:pt x="8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2632875" y="2042450"/>
              <a:ext cx="140125" cy="122525"/>
            </a:xfrm>
            <a:custGeom>
              <a:avLst/>
              <a:gdLst/>
              <a:ahLst/>
              <a:cxnLst/>
              <a:rect l="l" t="t" r="r" b="b"/>
              <a:pathLst>
                <a:path w="5605" h="4901" extrusionOk="0">
                  <a:moveTo>
                    <a:pt x="2076" y="0"/>
                  </a:moveTo>
                  <a:cubicBezTo>
                    <a:pt x="1720" y="0"/>
                    <a:pt x="1361" y="143"/>
                    <a:pt x="1002" y="479"/>
                  </a:cubicBezTo>
                  <a:cubicBezTo>
                    <a:pt x="68" y="1446"/>
                    <a:pt x="1" y="2981"/>
                    <a:pt x="902" y="4015"/>
                  </a:cubicBezTo>
                  <a:cubicBezTo>
                    <a:pt x="1410" y="4597"/>
                    <a:pt x="2127" y="4901"/>
                    <a:pt x="2847" y="4901"/>
                  </a:cubicBezTo>
                  <a:cubicBezTo>
                    <a:pt x="3448" y="4901"/>
                    <a:pt x="4052" y="4689"/>
                    <a:pt x="4537" y="4248"/>
                  </a:cubicBezTo>
                  <a:cubicBezTo>
                    <a:pt x="5605" y="3281"/>
                    <a:pt x="5004" y="2247"/>
                    <a:pt x="4037" y="1180"/>
                  </a:cubicBezTo>
                  <a:cubicBezTo>
                    <a:pt x="3406" y="505"/>
                    <a:pt x="2746" y="0"/>
                    <a:pt x="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2642900" y="1984375"/>
              <a:ext cx="44900" cy="70175"/>
            </a:xfrm>
            <a:custGeom>
              <a:avLst/>
              <a:gdLst/>
              <a:ahLst/>
              <a:cxnLst/>
              <a:rect l="l" t="t" r="r" b="b"/>
              <a:pathLst>
                <a:path w="1796" h="2807" extrusionOk="0">
                  <a:moveTo>
                    <a:pt x="794" y="244"/>
                  </a:moveTo>
                  <a:cubicBezTo>
                    <a:pt x="896" y="244"/>
                    <a:pt x="1001" y="263"/>
                    <a:pt x="1101" y="300"/>
                  </a:cubicBezTo>
                  <a:cubicBezTo>
                    <a:pt x="1168" y="300"/>
                    <a:pt x="1234" y="334"/>
                    <a:pt x="1301" y="367"/>
                  </a:cubicBezTo>
                  <a:lnTo>
                    <a:pt x="1401" y="400"/>
                  </a:lnTo>
                  <a:lnTo>
                    <a:pt x="1435" y="434"/>
                  </a:lnTo>
                  <a:lnTo>
                    <a:pt x="1468" y="434"/>
                  </a:lnTo>
                  <a:cubicBezTo>
                    <a:pt x="1301" y="500"/>
                    <a:pt x="1101" y="567"/>
                    <a:pt x="867" y="567"/>
                  </a:cubicBezTo>
                  <a:cubicBezTo>
                    <a:pt x="801" y="567"/>
                    <a:pt x="719" y="582"/>
                    <a:pt x="633" y="582"/>
                  </a:cubicBezTo>
                  <a:cubicBezTo>
                    <a:pt x="589" y="582"/>
                    <a:pt x="545" y="578"/>
                    <a:pt x="501" y="567"/>
                  </a:cubicBezTo>
                  <a:lnTo>
                    <a:pt x="467" y="567"/>
                  </a:lnTo>
                  <a:cubicBezTo>
                    <a:pt x="434" y="567"/>
                    <a:pt x="300" y="534"/>
                    <a:pt x="300" y="500"/>
                  </a:cubicBezTo>
                  <a:cubicBezTo>
                    <a:pt x="267" y="467"/>
                    <a:pt x="300" y="434"/>
                    <a:pt x="334" y="400"/>
                  </a:cubicBezTo>
                  <a:cubicBezTo>
                    <a:pt x="459" y="296"/>
                    <a:pt x="623" y="244"/>
                    <a:pt x="794" y="244"/>
                  </a:cubicBezTo>
                  <a:close/>
                  <a:moveTo>
                    <a:pt x="667" y="0"/>
                  </a:moveTo>
                  <a:cubicBezTo>
                    <a:pt x="434" y="0"/>
                    <a:pt x="0" y="167"/>
                    <a:pt x="0" y="467"/>
                  </a:cubicBezTo>
                  <a:cubicBezTo>
                    <a:pt x="29" y="731"/>
                    <a:pt x="471" y="840"/>
                    <a:pt x="736" y="840"/>
                  </a:cubicBezTo>
                  <a:cubicBezTo>
                    <a:pt x="773" y="840"/>
                    <a:pt x="806" y="838"/>
                    <a:pt x="834" y="834"/>
                  </a:cubicBezTo>
                  <a:cubicBezTo>
                    <a:pt x="1068" y="834"/>
                    <a:pt x="1268" y="801"/>
                    <a:pt x="1468" y="734"/>
                  </a:cubicBezTo>
                  <a:lnTo>
                    <a:pt x="1468" y="734"/>
                  </a:lnTo>
                  <a:cubicBezTo>
                    <a:pt x="1468" y="1168"/>
                    <a:pt x="1435" y="1568"/>
                    <a:pt x="1301" y="1968"/>
                  </a:cubicBezTo>
                  <a:cubicBezTo>
                    <a:pt x="1234" y="2135"/>
                    <a:pt x="1101" y="2302"/>
                    <a:pt x="968" y="2435"/>
                  </a:cubicBezTo>
                  <a:cubicBezTo>
                    <a:pt x="821" y="2533"/>
                    <a:pt x="639" y="2595"/>
                    <a:pt x="460" y="2595"/>
                  </a:cubicBezTo>
                  <a:cubicBezTo>
                    <a:pt x="395" y="2595"/>
                    <a:pt x="330" y="2586"/>
                    <a:pt x="267" y="2569"/>
                  </a:cubicBezTo>
                  <a:cubicBezTo>
                    <a:pt x="257" y="2566"/>
                    <a:pt x="248" y="2565"/>
                    <a:pt x="239" y="2565"/>
                  </a:cubicBezTo>
                  <a:cubicBezTo>
                    <a:pt x="139" y="2565"/>
                    <a:pt x="175" y="2738"/>
                    <a:pt x="267" y="2769"/>
                  </a:cubicBezTo>
                  <a:cubicBezTo>
                    <a:pt x="356" y="2794"/>
                    <a:pt x="446" y="2806"/>
                    <a:pt x="535" y="2806"/>
                  </a:cubicBezTo>
                  <a:cubicBezTo>
                    <a:pt x="913" y="2806"/>
                    <a:pt x="1272" y="2586"/>
                    <a:pt x="1435" y="2235"/>
                  </a:cubicBezTo>
                  <a:cubicBezTo>
                    <a:pt x="1735" y="1735"/>
                    <a:pt x="1635" y="1134"/>
                    <a:pt x="1768" y="567"/>
                  </a:cubicBezTo>
                  <a:cubicBezTo>
                    <a:pt x="1796" y="457"/>
                    <a:pt x="1709" y="392"/>
                    <a:pt x="1640" y="392"/>
                  </a:cubicBezTo>
                  <a:cubicBezTo>
                    <a:pt x="1626" y="392"/>
                    <a:pt x="1613" y="395"/>
                    <a:pt x="1601" y="400"/>
                  </a:cubicBezTo>
                  <a:cubicBezTo>
                    <a:pt x="1501" y="234"/>
                    <a:pt x="1368" y="133"/>
                    <a:pt x="1201" y="100"/>
                  </a:cubicBezTo>
                  <a:cubicBezTo>
                    <a:pt x="1034" y="33"/>
                    <a:pt x="834"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2659575" y="1854725"/>
              <a:ext cx="338600" cy="466575"/>
            </a:xfrm>
            <a:custGeom>
              <a:avLst/>
              <a:gdLst/>
              <a:ahLst/>
              <a:cxnLst/>
              <a:rect l="l" t="t" r="r" b="b"/>
              <a:pathLst>
                <a:path w="13544" h="18663" extrusionOk="0">
                  <a:moveTo>
                    <a:pt x="9928" y="0"/>
                  </a:moveTo>
                  <a:cubicBezTo>
                    <a:pt x="9575" y="0"/>
                    <a:pt x="9221" y="27"/>
                    <a:pt x="8873" y="82"/>
                  </a:cubicBezTo>
                  <a:cubicBezTo>
                    <a:pt x="7472" y="282"/>
                    <a:pt x="6171" y="1050"/>
                    <a:pt x="5304" y="2184"/>
                  </a:cubicBezTo>
                  <a:cubicBezTo>
                    <a:pt x="4937" y="2651"/>
                    <a:pt x="4670" y="3218"/>
                    <a:pt x="4537" y="3852"/>
                  </a:cubicBezTo>
                  <a:cubicBezTo>
                    <a:pt x="4337" y="4619"/>
                    <a:pt x="4470" y="5420"/>
                    <a:pt x="4203" y="6153"/>
                  </a:cubicBezTo>
                  <a:cubicBezTo>
                    <a:pt x="4203" y="6253"/>
                    <a:pt x="4137" y="6354"/>
                    <a:pt x="4103" y="6420"/>
                  </a:cubicBezTo>
                  <a:cubicBezTo>
                    <a:pt x="4037" y="6487"/>
                    <a:pt x="3936" y="6520"/>
                    <a:pt x="3870" y="6520"/>
                  </a:cubicBezTo>
                  <a:cubicBezTo>
                    <a:pt x="3736" y="6487"/>
                    <a:pt x="3636" y="6387"/>
                    <a:pt x="3603" y="6287"/>
                  </a:cubicBezTo>
                  <a:cubicBezTo>
                    <a:pt x="3336" y="5720"/>
                    <a:pt x="2836" y="5319"/>
                    <a:pt x="2202" y="5186"/>
                  </a:cubicBezTo>
                  <a:cubicBezTo>
                    <a:pt x="2102" y="5167"/>
                    <a:pt x="2001" y="5158"/>
                    <a:pt x="1899" y="5158"/>
                  </a:cubicBezTo>
                  <a:cubicBezTo>
                    <a:pt x="1461" y="5158"/>
                    <a:pt x="1026" y="5334"/>
                    <a:pt x="701" y="5686"/>
                  </a:cubicBezTo>
                  <a:cubicBezTo>
                    <a:pt x="0" y="6520"/>
                    <a:pt x="401" y="7921"/>
                    <a:pt x="1435" y="8722"/>
                  </a:cubicBezTo>
                  <a:cubicBezTo>
                    <a:pt x="1992" y="9144"/>
                    <a:pt x="2461" y="9259"/>
                    <a:pt x="2808" y="9259"/>
                  </a:cubicBezTo>
                  <a:cubicBezTo>
                    <a:pt x="3229" y="9259"/>
                    <a:pt x="3469" y="9089"/>
                    <a:pt x="3469" y="9089"/>
                  </a:cubicBezTo>
                  <a:lnTo>
                    <a:pt x="3536" y="13992"/>
                  </a:lnTo>
                  <a:cubicBezTo>
                    <a:pt x="3536" y="13992"/>
                    <a:pt x="3836" y="14993"/>
                    <a:pt x="6438" y="16861"/>
                  </a:cubicBezTo>
                  <a:cubicBezTo>
                    <a:pt x="7739" y="17795"/>
                    <a:pt x="10174" y="18662"/>
                    <a:pt x="10174" y="18662"/>
                  </a:cubicBezTo>
                  <a:cubicBezTo>
                    <a:pt x="11008" y="16828"/>
                    <a:pt x="8707" y="13992"/>
                    <a:pt x="8707" y="13992"/>
                  </a:cubicBezTo>
                  <a:lnTo>
                    <a:pt x="8707" y="11958"/>
                  </a:lnTo>
                  <a:cubicBezTo>
                    <a:pt x="9087" y="12000"/>
                    <a:pt x="9420" y="12022"/>
                    <a:pt x="9718" y="12022"/>
                  </a:cubicBezTo>
                  <a:cubicBezTo>
                    <a:pt x="10362" y="12022"/>
                    <a:pt x="10842" y="11919"/>
                    <a:pt x="11275" y="11691"/>
                  </a:cubicBezTo>
                  <a:cubicBezTo>
                    <a:pt x="11909" y="11390"/>
                    <a:pt x="13210" y="9756"/>
                    <a:pt x="13343" y="6153"/>
                  </a:cubicBezTo>
                  <a:cubicBezTo>
                    <a:pt x="13543" y="1583"/>
                    <a:pt x="12276" y="616"/>
                    <a:pt x="11375" y="149"/>
                  </a:cubicBezTo>
                  <a:cubicBezTo>
                    <a:pt x="10909" y="52"/>
                    <a:pt x="10420" y="0"/>
                    <a:pt x="9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2723775" y="1949600"/>
              <a:ext cx="296900" cy="79825"/>
            </a:xfrm>
            <a:custGeom>
              <a:avLst/>
              <a:gdLst/>
              <a:ahLst/>
              <a:cxnLst/>
              <a:rect l="l" t="t" r="r" b="b"/>
              <a:pathLst>
                <a:path w="11876" h="3193" extrusionOk="0">
                  <a:moveTo>
                    <a:pt x="10809" y="424"/>
                  </a:moveTo>
                  <a:lnTo>
                    <a:pt x="10909" y="457"/>
                  </a:lnTo>
                  <a:cubicBezTo>
                    <a:pt x="10975" y="490"/>
                    <a:pt x="11042" y="524"/>
                    <a:pt x="11109" y="590"/>
                  </a:cubicBezTo>
                  <a:cubicBezTo>
                    <a:pt x="11242" y="757"/>
                    <a:pt x="11142" y="1391"/>
                    <a:pt x="11042" y="1758"/>
                  </a:cubicBezTo>
                  <a:lnTo>
                    <a:pt x="11042" y="1725"/>
                  </a:lnTo>
                  <a:cubicBezTo>
                    <a:pt x="10975" y="2192"/>
                    <a:pt x="10675" y="2592"/>
                    <a:pt x="10241" y="2792"/>
                  </a:cubicBezTo>
                  <a:cubicBezTo>
                    <a:pt x="10041" y="2859"/>
                    <a:pt x="9841" y="2892"/>
                    <a:pt x="9641" y="2892"/>
                  </a:cubicBezTo>
                  <a:cubicBezTo>
                    <a:pt x="9585" y="2901"/>
                    <a:pt x="9528" y="2905"/>
                    <a:pt x="9472" y="2905"/>
                  </a:cubicBezTo>
                  <a:cubicBezTo>
                    <a:pt x="9090" y="2905"/>
                    <a:pt x="8706" y="2716"/>
                    <a:pt x="8474" y="2425"/>
                  </a:cubicBezTo>
                  <a:lnTo>
                    <a:pt x="8440" y="2392"/>
                  </a:lnTo>
                  <a:lnTo>
                    <a:pt x="8407" y="2358"/>
                  </a:lnTo>
                  <a:cubicBezTo>
                    <a:pt x="8407" y="2325"/>
                    <a:pt x="8407" y="2325"/>
                    <a:pt x="8373" y="2292"/>
                  </a:cubicBezTo>
                  <a:cubicBezTo>
                    <a:pt x="8373" y="2292"/>
                    <a:pt x="8373" y="2258"/>
                    <a:pt x="8340" y="2225"/>
                  </a:cubicBezTo>
                  <a:lnTo>
                    <a:pt x="8340" y="2192"/>
                  </a:lnTo>
                  <a:cubicBezTo>
                    <a:pt x="8340" y="2092"/>
                    <a:pt x="8307" y="2025"/>
                    <a:pt x="8273" y="1925"/>
                  </a:cubicBezTo>
                  <a:cubicBezTo>
                    <a:pt x="8173" y="1591"/>
                    <a:pt x="8207" y="1258"/>
                    <a:pt x="8340" y="924"/>
                  </a:cubicBezTo>
                  <a:cubicBezTo>
                    <a:pt x="8740" y="624"/>
                    <a:pt x="9207" y="457"/>
                    <a:pt x="9674" y="424"/>
                  </a:cubicBezTo>
                  <a:close/>
                  <a:moveTo>
                    <a:pt x="4513" y="352"/>
                  </a:moveTo>
                  <a:cubicBezTo>
                    <a:pt x="4643" y="352"/>
                    <a:pt x="4774" y="364"/>
                    <a:pt x="4904" y="390"/>
                  </a:cubicBezTo>
                  <a:lnTo>
                    <a:pt x="5004" y="390"/>
                  </a:lnTo>
                  <a:cubicBezTo>
                    <a:pt x="5138" y="390"/>
                    <a:pt x="5238" y="424"/>
                    <a:pt x="5371" y="424"/>
                  </a:cubicBezTo>
                  <a:lnTo>
                    <a:pt x="5505" y="457"/>
                  </a:lnTo>
                  <a:cubicBezTo>
                    <a:pt x="5638" y="490"/>
                    <a:pt x="5738" y="524"/>
                    <a:pt x="5872" y="557"/>
                  </a:cubicBezTo>
                  <a:lnTo>
                    <a:pt x="5972" y="624"/>
                  </a:lnTo>
                  <a:cubicBezTo>
                    <a:pt x="6005" y="624"/>
                    <a:pt x="6038" y="624"/>
                    <a:pt x="6072" y="657"/>
                  </a:cubicBezTo>
                  <a:lnTo>
                    <a:pt x="6105" y="657"/>
                  </a:lnTo>
                  <a:lnTo>
                    <a:pt x="6139" y="691"/>
                  </a:lnTo>
                  <a:cubicBezTo>
                    <a:pt x="6239" y="724"/>
                    <a:pt x="6305" y="791"/>
                    <a:pt x="6372" y="857"/>
                  </a:cubicBezTo>
                  <a:cubicBezTo>
                    <a:pt x="6505" y="1191"/>
                    <a:pt x="6505" y="1558"/>
                    <a:pt x="6372" y="1891"/>
                  </a:cubicBezTo>
                  <a:cubicBezTo>
                    <a:pt x="6305" y="2125"/>
                    <a:pt x="6139" y="2358"/>
                    <a:pt x="5938" y="2525"/>
                  </a:cubicBezTo>
                  <a:cubicBezTo>
                    <a:pt x="5668" y="2795"/>
                    <a:pt x="5290" y="2930"/>
                    <a:pt x="4901" y="2930"/>
                  </a:cubicBezTo>
                  <a:cubicBezTo>
                    <a:pt x="4858" y="2930"/>
                    <a:pt x="4814" y="2929"/>
                    <a:pt x="4771" y="2925"/>
                  </a:cubicBezTo>
                  <a:cubicBezTo>
                    <a:pt x="4739" y="2928"/>
                    <a:pt x="4708" y="2929"/>
                    <a:pt x="4677" y="2929"/>
                  </a:cubicBezTo>
                  <a:cubicBezTo>
                    <a:pt x="4280" y="2929"/>
                    <a:pt x="3918" y="2734"/>
                    <a:pt x="3670" y="2425"/>
                  </a:cubicBezTo>
                  <a:lnTo>
                    <a:pt x="3603" y="2392"/>
                  </a:lnTo>
                  <a:lnTo>
                    <a:pt x="3603" y="2358"/>
                  </a:lnTo>
                  <a:lnTo>
                    <a:pt x="3570" y="2292"/>
                  </a:lnTo>
                  <a:cubicBezTo>
                    <a:pt x="3570" y="2292"/>
                    <a:pt x="3537" y="2258"/>
                    <a:pt x="3537" y="2258"/>
                  </a:cubicBezTo>
                  <a:lnTo>
                    <a:pt x="3537" y="2225"/>
                  </a:lnTo>
                  <a:cubicBezTo>
                    <a:pt x="3537" y="2225"/>
                    <a:pt x="3537" y="2192"/>
                    <a:pt x="3537" y="2192"/>
                  </a:cubicBezTo>
                  <a:lnTo>
                    <a:pt x="3503" y="2158"/>
                  </a:lnTo>
                  <a:cubicBezTo>
                    <a:pt x="3470" y="2125"/>
                    <a:pt x="3470" y="2058"/>
                    <a:pt x="3437" y="2025"/>
                  </a:cubicBezTo>
                  <a:lnTo>
                    <a:pt x="3437" y="1925"/>
                  </a:lnTo>
                  <a:cubicBezTo>
                    <a:pt x="3437" y="1891"/>
                    <a:pt x="3403" y="1858"/>
                    <a:pt x="3403" y="1791"/>
                  </a:cubicBezTo>
                  <a:lnTo>
                    <a:pt x="3403" y="1725"/>
                  </a:lnTo>
                  <a:cubicBezTo>
                    <a:pt x="3337" y="1424"/>
                    <a:pt x="3236" y="757"/>
                    <a:pt x="3437" y="624"/>
                  </a:cubicBezTo>
                  <a:cubicBezTo>
                    <a:pt x="3782" y="451"/>
                    <a:pt x="4145" y="352"/>
                    <a:pt x="4513" y="352"/>
                  </a:cubicBezTo>
                  <a:close/>
                  <a:moveTo>
                    <a:pt x="10431" y="0"/>
                  </a:moveTo>
                  <a:cubicBezTo>
                    <a:pt x="9921" y="0"/>
                    <a:pt x="9408" y="53"/>
                    <a:pt x="8907" y="157"/>
                  </a:cubicBezTo>
                  <a:cubicBezTo>
                    <a:pt x="8107" y="357"/>
                    <a:pt x="7806" y="590"/>
                    <a:pt x="7373" y="590"/>
                  </a:cubicBezTo>
                  <a:cubicBezTo>
                    <a:pt x="7350" y="592"/>
                    <a:pt x="7327" y="593"/>
                    <a:pt x="7304" y="593"/>
                  </a:cubicBezTo>
                  <a:cubicBezTo>
                    <a:pt x="6932" y="593"/>
                    <a:pt x="6591" y="345"/>
                    <a:pt x="5805" y="157"/>
                  </a:cubicBezTo>
                  <a:cubicBezTo>
                    <a:pt x="5280" y="76"/>
                    <a:pt x="4755" y="32"/>
                    <a:pt x="4229" y="32"/>
                  </a:cubicBezTo>
                  <a:cubicBezTo>
                    <a:pt x="3887" y="32"/>
                    <a:pt x="3545" y="51"/>
                    <a:pt x="3203" y="90"/>
                  </a:cubicBezTo>
                  <a:lnTo>
                    <a:pt x="2936" y="123"/>
                  </a:lnTo>
                  <a:lnTo>
                    <a:pt x="334" y="991"/>
                  </a:lnTo>
                  <a:cubicBezTo>
                    <a:pt x="234" y="1158"/>
                    <a:pt x="101" y="1324"/>
                    <a:pt x="1" y="1491"/>
                  </a:cubicBezTo>
                  <a:cubicBezTo>
                    <a:pt x="101" y="1524"/>
                    <a:pt x="168" y="1591"/>
                    <a:pt x="268" y="1625"/>
                  </a:cubicBezTo>
                  <a:lnTo>
                    <a:pt x="2769" y="824"/>
                  </a:lnTo>
                  <a:lnTo>
                    <a:pt x="2870" y="957"/>
                  </a:lnTo>
                  <a:cubicBezTo>
                    <a:pt x="2903" y="1024"/>
                    <a:pt x="2936" y="1091"/>
                    <a:pt x="2936" y="1158"/>
                  </a:cubicBezTo>
                  <a:cubicBezTo>
                    <a:pt x="3003" y="1558"/>
                    <a:pt x="3070" y="1991"/>
                    <a:pt x="3203" y="2392"/>
                  </a:cubicBezTo>
                  <a:cubicBezTo>
                    <a:pt x="3270" y="2559"/>
                    <a:pt x="3403" y="2725"/>
                    <a:pt x="3537" y="2859"/>
                  </a:cubicBezTo>
                  <a:cubicBezTo>
                    <a:pt x="3570" y="2892"/>
                    <a:pt x="3637" y="2925"/>
                    <a:pt x="3703" y="2992"/>
                  </a:cubicBezTo>
                  <a:lnTo>
                    <a:pt x="3804" y="3026"/>
                  </a:lnTo>
                  <a:cubicBezTo>
                    <a:pt x="3870" y="3092"/>
                    <a:pt x="3970" y="3126"/>
                    <a:pt x="4070" y="3159"/>
                  </a:cubicBezTo>
                  <a:lnTo>
                    <a:pt x="4304" y="3159"/>
                  </a:lnTo>
                  <a:lnTo>
                    <a:pt x="4537" y="3192"/>
                  </a:lnTo>
                  <a:lnTo>
                    <a:pt x="4804" y="3192"/>
                  </a:lnTo>
                  <a:cubicBezTo>
                    <a:pt x="5872" y="3192"/>
                    <a:pt x="6339" y="2725"/>
                    <a:pt x="6606" y="2258"/>
                  </a:cubicBezTo>
                  <a:cubicBezTo>
                    <a:pt x="6906" y="1791"/>
                    <a:pt x="6872" y="1124"/>
                    <a:pt x="7373" y="1124"/>
                  </a:cubicBezTo>
                  <a:lnTo>
                    <a:pt x="7439" y="1124"/>
                  </a:lnTo>
                  <a:cubicBezTo>
                    <a:pt x="7806" y="1191"/>
                    <a:pt x="7740" y="1791"/>
                    <a:pt x="7973" y="2258"/>
                  </a:cubicBezTo>
                  <a:cubicBezTo>
                    <a:pt x="8040" y="2425"/>
                    <a:pt x="8140" y="2592"/>
                    <a:pt x="8307" y="2725"/>
                  </a:cubicBezTo>
                  <a:cubicBezTo>
                    <a:pt x="8307" y="2759"/>
                    <a:pt x="8340" y="2792"/>
                    <a:pt x="8373" y="2792"/>
                  </a:cubicBezTo>
                  <a:lnTo>
                    <a:pt x="8407" y="2825"/>
                  </a:lnTo>
                  <a:lnTo>
                    <a:pt x="8474" y="2859"/>
                  </a:lnTo>
                  <a:lnTo>
                    <a:pt x="8507" y="2892"/>
                  </a:lnTo>
                  <a:lnTo>
                    <a:pt x="8540" y="2925"/>
                  </a:lnTo>
                  <a:lnTo>
                    <a:pt x="8607" y="2925"/>
                  </a:lnTo>
                  <a:cubicBezTo>
                    <a:pt x="8740" y="2992"/>
                    <a:pt x="8874" y="3059"/>
                    <a:pt x="9041" y="3092"/>
                  </a:cubicBezTo>
                  <a:lnTo>
                    <a:pt x="9074" y="3092"/>
                  </a:lnTo>
                  <a:cubicBezTo>
                    <a:pt x="9241" y="3126"/>
                    <a:pt x="9408" y="3126"/>
                    <a:pt x="9574" y="3126"/>
                  </a:cubicBezTo>
                  <a:cubicBezTo>
                    <a:pt x="9627" y="3131"/>
                    <a:pt x="9679" y="3133"/>
                    <a:pt x="9730" y="3133"/>
                  </a:cubicBezTo>
                  <a:cubicBezTo>
                    <a:pt x="10334" y="3133"/>
                    <a:pt x="10865" y="2781"/>
                    <a:pt x="11142" y="2258"/>
                  </a:cubicBezTo>
                  <a:cubicBezTo>
                    <a:pt x="11309" y="1858"/>
                    <a:pt x="11409" y="1424"/>
                    <a:pt x="11476" y="991"/>
                  </a:cubicBezTo>
                  <a:cubicBezTo>
                    <a:pt x="11509" y="924"/>
                    <a:pt x="11542" y="891"/>
                    <a:pt x="11609" y="824"/>
                  </a:cubicBezTo>
                  <a:cubicBezTo>
                    <a:pt x="11709" y="757"/>
                    <a:pt x="11776" y="624"/>
                    <a:pt x="11843" y="490"/>
                  </a:cubicBezTo>
                  <a:cubicBezTo>
                    <a:pt x="11876" y="324"/>
                    <a:pt x="11776" y="157"/>
                    <a:pt x="11609" y="90"/>
                  </a:cubicBezTo>
                  <a:lnTo>
                    <a:pt x="11342" y="57"/>
                  </a:lnTo>
                  <a:cubicBezTo>
                    <a:pt x="11042" y="19"/>
                    <a:pt x="10737" y="0"/>
                    <a:pt x="10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2835525" y="1971775"/>
              <a:ext cx="26725" cy="26050"/>
            </a:xfrm>
            <a:custGeom>
              <a:avLst/>
              <a:gdLst/>
              <a:ahLst/>
              <a:cxnLst/>
              <a:rect l="l" t="t" r="r" b="b"/>
              <a:pathLst>
                <a:path w="1069" h="1042" extrusionOk="0">
                  <a:moveTo>
                    <a:pt x="559" y="0"/>
                  </a:moveTo>
                  <a:cubicBezTo>
                    <a:pt x="540" y="0"/>
                    <a:pt x="521" y="1"/>
                    <a:pt x="501" y="4"/>
                  </a:cubicBezTo>
                  <a:cubicBezTo>
                    <a:pt x="201" y="70"/>
                    <a:pt x="1" y="304"/>
                    <a:pt x="34" y="604"/>
                  </a:cubicBezTo>
                  <a:cubicBezTo>
                    <a:pt x="65" y="851"/>
                    <a:pt x="268" y="1041"/>
                    <a:pt x="510" y="1041"/>
                  </a:cubicBezTo>
                  <a:cubicBezTo>
                    <a:pt x="529" y="1041"/>
                    <a:pt x="548" y="1040"/>
                    <a:pt x="568" y="1038"/>
                  </a:cubicBezTo>
                  <a:cubicBezTo>
                    <a:pt x="868" y="1004"/>
                    <a:pt x="1068" y="738"/>
                    <a:pt x="1035" y="471"/>
                  </a:cubicBezTo>
                  <a:lnTo>
                    <a:pt x="1035" y="437"/>
                  </a:lnTo>
                  <a:cubicBezTo>
                    <a:pt x="1004" y="190"/>
                    <a:pt x="801"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2857200" y="2068600"/>
              <a:ext cx="47575" cy="29675"/>
            </a:xfrm>
            <a:custGeom>
              <a:avLst/>
              <a:gdLst/>
              <a:ahLst/>
              <a:cxnLst/>
              <a:rect l="l" t="t" r="r" b="b"/>
              <a:pathLst>
                <a:path w="1903" h="1187" extrusionOk="0">
                  <a:moveTo>
                    <a:pt x="101" y="0"/>
                  </a:moveTo>
                  <a:lnTo>
                    <a:pt x="101" y="0"/>
                  </a:lnTo>
                  <a:cubicBezTo>
                    <a:pt x="1" y="500"/>
                    <a:pt x="301" y="1034"/>
                    <a:pt x="802" y="1168"/>
                  </a:cubicBezTo>
                  <a:lnTo>
                    <a:pt x="835" y="1168"/>
                  </a:lnTo>
                  <a:cubicBezTo>
                    <a:pt x="900" y="1181"/>
                    <a:pt x="964" y="1187"/>
                    <a:pt x="1026" y="1187"/>
                  </a:cubicBezTo>
                  <a:cubicBezTo>
                    <a:pt x="1450" y="1187"/>
                    <a:pt x="1815" y="903"/>
                    <a:pt x="1902" y="467"/>
                  </a:cubicBezTo>
                  <a:lnTo>
                    <a:pt x="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2946450" y="1925625"/>
              <a:ext cx="30050" cy="17900"/>
            </a:xfrm>
            <a:custGeom>
              <a:avLst/>
              <a:gdLst/>
              <a:ahLst/>
              <a:cxnLst/>
              <a:rect l="l" t="t" r="r" b="b"/>
              <a:pathLst>
                <a:path w="1202" h="716" extrusionOk="0">
                  <a:moveTo>
                    <a:pt x="535" y="0"/>
                  </a:moveTo>
                  <a:cubicBezTo>
                    <a:pt x="284" y="0"/>
                    <a:pt x="57" y="159"/>
                    <a:pt x="0" y="415"/>
                  </a:cubicBezTo>
                  <a:lnTo>
                    <a:pt x="1134" y="716"/>
                  </a:lnTo>
                  <a:cubicBezTo>
                    <a:pt x="1201" y="382"/>
                    <a:pt x="1001" y="82"/>
                    <a:pt x="667" y="15"/>
                  </a:cubicBezTo>
                  <a:cubicBezTo>
                    <a:pt x="623" y="5"/>
                    <a:pt x="579" y="0"/>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2814675" y="1927050"/>
              <a:ext cx="30050" cy="20650"/>
            </a:xfrm>
            <a:custGeom>
              <a:avLst/>
              <a:gdLst/>
              <a:ahLst/>
              <a:cxnLst/>
              <a:rect l="l" t="t" r="r" b="b"/>
              <a:pathLst>
                <a:path w="1202" h="826" extrusionOk="0">
                  <a:moveTo>
                    <a:pt x="685" y="0"/>
                  </a:moveTo>
                  <a:cubicBezTo>
                    <a:pt x="599" y="0"/>
                    <a:pt x="512" y="19"/>
                    <a:pt x="434" y="58"/>
                  </a:cubicBezTo>
                  <a:lnTo>
                    <a:pt x="401" y="58"/>
                  </a:lnTo>
                  <a:cubicBezTo>
                    <a:pt x="134" y="191"/>
                    <a:pt x="1" y="558"/>
                    <a:pt x="168" y="825"/>
                  </a:cubicBezTo>
                  <a:lnTo>
                    <a:pt x="1202" y="325"/>
                  </a:lnTo>
                  <a:cubicBezTo>
                    <a:pt x="1107" y="112"/>
                    <a:pt x="89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2940600" y="1971750"/>
              <a:ext cx="26725" cy="25225"/>
            </a:xfrm>
            <a:custGeom>
              <a:avLst/>
              <a:gdLst/>
              <a:ahLst/>
              <a:cxnLst/>
              <a:rect l="l" t="t" r="r" b="b"/>
              <a:pathLst>
                <a:path w="1069" h="1009" extrusionOk="0">
                  <a:moveTo>
                    <a:pt x="568" y="0"/>
                  </a:moveTo>
                  <a:cubicBezTo>
                    <a:pt x="546" y="0"/>
                    <a:pt x="524" y="2"/>
                    <a:pt x="501" y="5"/>
                  </a:cubicBezTo>
                  <a:cubicBezTo>
                    <a:pt x="201" y="38"/>
                    <a:pt x="1" y="272"/>
                    <a:pt x="34" y="572"/>
                  </a:cubicBezTo>
                  <a:cubicBezTo>
                    <a:pt x="65" y="819"/>
                    <a:pt x="296" y="1009"/>
                    <a:pt x="542" y="1009"/>
                  </a:cubicBezTo>
                  <a:cubicBezTo>
                    <a:pt x="562" y="1009"/>
                    <a:pt x="582" y="1008"/>
                    <a:pt x="601" y="1005"/>
                  </a:cubicBezTo>
                  <a:cubicBezTo>
                    <a:pt x="868" y="972"/>
                    <a:pt x="1068" y="739"/>
                    <a:pt x="1068" y="438"/>
                  </a:cubicBezTo>
                  <a:cubicBezTo>
                    <a:pt x="1068" y="438"/>
                    <a:pt x="1068" y="438"/>
                    <a:pt x="1035" y="405"/>
                  </a:cubicBezTo>
                  <a:cubicBezTo>
                    <a:pt x="1004" y="161"/>
                    <a:pt x="806"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2903900" y="1980200"/>
              <a:ext cx="42575" cy="70900"/>
            </a:xfrm>
            <a:custGeom>
              <a:avLst/>
              <a:gdLst/>
              <a:ahLst/>
              <a:cxnLst/>
              <a:rect l="l" t="t" r="r" b="b"/>
              <a:pathLst>
                <a:path w="1703" h="2836" extrusionOk="0">
                  <a:moveTo>
                    <a:pt x="1" y="0"/>
                  </a:moveTo>
                  <a:lnTo>
                    <a:pt x="201" y="2836"/>
                  </a:lnTo>
                  <a:lnTo>
                    <a:pt x="1702" y="226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2767975" y="2107775"/>
              <a:ext cx="109275" cy="64250"/>
            </a:xfrm>
            <a:custGeom>
              <a:avLst/>
              <a:gdLst/>
              <a:ahLst/>
              <a:cxnLst/>
              <a:rect l="l" t="t" r="r" b="b"/>
              <a:pathLst>
                <a:path w="4371" h="2570" extrusionOk="0">
                  <a:moveTo>
                    <a:pt x="1" y="1"/>
                  </a:moveTo>
                  <a:lnTo>
                    <a:pt x="1" y="1"/>
                  </a:lnTo>
                  <a:cubicBezTo>
                    <a:pt x="168" y="568"/>
                    <a:pt x="534" y="1068"/>
                    <a:pt x="1035" y="1402"/>
                  </a:cubicBezTo>
                  <a:cubicBezTo>
                    <a:pt x="1835" y="2002"/>
                    <a:pt x="4371" y="2569"/>
                    <a:pt x="4371" y="2569"/>
                  </a:cubicBezTo>
                  <a:lnTo>
                    <a:pt x="4371" y="1836"/>
                  </a:lnTo>
                  <a:cubicBezTo>
                    <a:pt x="3136" y="1669"/>
                    <a:pt x="468" y="96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2653725" y="1779000"/>
              <a:ext cx="331925" cy="217900"/>
            </a:xfrm>
            <a:custGeom>
              <a:avLst/>
              <a:gdLst/>
              <a:ahLst/>
              <a:cxnLst/>
              <a:rect l="l" t="t" r="r" b="b"/>
              <a:pathLst>
                <a:path w="13277" h="8716" extrusionOk="0">
                  <a:moveTo>
                    <a:pt x="8415" y="0"/>
                  </a:moveTo>
                  <a:cubicBezTo>
                    <a:pt x="7297" y="0"/>
                    <a:pt x="6058" y="230"/>
                    <a:pt x="4871" y="743"/>
                  </a:cubicBezTo>
                  <a:cubicBezTo>
                    <a:pt x="2569" y="1710"/>
                    <a:pt x="535" y="3145"/>
                    <a:pt x="201" y="5246"/>
                  </a:cubicBezTo>
                  <a:cubicBezTo>
                    <a:pt x="1" y="6447"/>
                    <a:pt x="268" y="7681"/>
                    <a:pt x="935" y="8715"/>
                  </a:cubicBezTo>
                  <a:cubicBezTo>
                    <a:pt x="1260" y="8363"/>
                    <a:pt x="1695" y="8187"/>
                    <a:pt x="2133" y="8187"/>
                  </a:cubicBezTo>
                  <a:cubicBezTo>
                    <a:pt x="2235" y="8187"/>
                    <a:pt x="2336" y="8196"/>
                    <a:pt x="2436" y="8215"/>
                  </a:cubicBezTo>
                  <a:cubicBezTo>
                    <a:pt x="2569" y="8248"/>
                    <a:pt x="2703" y="8282"/>
                    <a:pt x="2803" y="8315"/>
                  </a:cubicBezTo>
                  <a:cubicBezTo>
                    <a:pt x="3370" y="7448"/>
                    <a:pt x="4104" y="6714"/>
                    <a:pt x="5004" y="6180"/>
                  </a:cubicBezTo>
                  <a:cubicBezTo>
                    <a:pt x="6405" y="5313"/>
                    <a:pt x="8007" y="4779"/>
                    <a:pt x="9641" y="4612"/>
                  </a:cubicBezTo>
                  <a:cubicBezTo>
                    <a:pt x="10007" y="4575"/>
                    <a:pt x="10338" y="4559"/>
                    <a:pt x="10637" y="4559"/>
                  </a:cubicBezTo>
                  <a:cubicBezTo>
                    <a:pt x="12764" y="4559"/>
                    <a:pt x="13277" y="5380"/>
                    <a:pt x="13277" y="5380"/>
                  </a:cubicBezTo>
                  <a:cubicBezTo>
                    <a:pt x="13244" y="5280"/>
                    <a:pt x="12943" y="2111"/>
                    <a:pt x="11743" y="1010"/>
                  </a:cubicBezTo>
                  <a:cubicBezTo>
                    <a:pt x="11069" y="374"/>
                    <a:pt x="9841"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2807175" y="2400500"/>
              <a:ext cx="351950" cy="517050"/>
            </a:xfrm>
            <a:custGeom>
              <a:avLst/>
              <a:gdLst/>
              <a:ahLst/>
              <a:cxnLst/>
              <a:rect l="l" t="t" r="r" b="b"/>
              <a:pathLst>
                <a:path w="14078" h="20682" extrusionOk="0">
                  <a:moveTo>
                    <a:pt x="13810" y="0"/>
                  </a:moveTo>
                  <a:lnTo>
                    <a:pt x="1768" y="4237"/>
                  </a:lnTo>
                  <a:lnTo>
                    <a:pt x="1" y="20382"/>
                  </a:lnTo>
                  <a:lnTo>
                    <a:pt x="267" y="20682"/>
                  </a:lnTo>
                  <a:lnTo>
                    <a:pt x="11709" y="16412"/>
                  </a:lnTo>
                  <a:lnTo>
                    <a:pt x="14077" y="267"/>
                  </a:lnTo>
                  <a:lnTo>
                    <a:pt x="1381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2807175" y="2506400"/>
              <a:ext cx="50900" cy="411150"/>
            </a:xfrm>
            <a:custGeom>
              <a:avLst/>
              <a:gdLst/>
              <a:ahLst/>
              <a:cxnLst/>
              <a:rect l="l" t="t" r="r" b="b"/>
              <a:pathLst>
                <a:path w="2036" h="16446" extrusionOk="0">
                  <a:moveTo>
                    <a:pt x="1768" y="1"/>
                  </a:moveTo>
                  <a:lnTo>
                    <a:pt x="1" y="16146"/>
                  </a:lnTo>
                  <a:lnTo>
                    <a:pt x="267" y="16446"/>
                  </a:lnTo>
                  <a:lnTo>
                    <a:pt x="2035" y="301"/>
                  </a:ln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2928100" y="2465450"/>
              <a:ext cx="143200" cy="66000"/>
            </a:xfrm>
            <a:custGeom>
              <a:avLst/>
              <a:gdLst/>
              <a:ahLst/>
              <a:cxnLst/>
              <a:rect l="l" t="t" r="r" b="b"/>
              <a:pathLst>
                <a:path w="5728" h="2640" extrusionOk="0">
                  <a:moveTo>
                    <a:pt x="5517" y="0"/>
                  </a:moveTo>
                  <a:cubicBezTo>
                    <a:pt x="5254" y="0"/>
                    <a:pt x="4745" y="155"/>
                    <a:pt x="4137" y="438"/>
                  </a:cubicBezTo>
                  <a:lnTo>
                    <a:pt x="1968" y="1138"/>
                  </a:lnTo>
                  <a:cubicBezTo>
                    <a:pt x="1034" y="1572"/>
                    <a:pt x="167" y="1872"/>
                    <a:pt x="100" y="2139"/>
                  </a:cubicBezTo>
                  <a:lnTo>
                    <a:pt x="0" y="2639"/>
                  </a:lnTo>
                  <a:lnTo>
                    <a:pt x="5604" y="605"/>
                  </a:lnTo>
                  <a:lnTo>
                    <a:pt x="5704" y="138"/>
                  </a:lnTo>
                  <a:cubicBezTo>
                    <a:pt x="5728" y="45"/>
                    <a:pt x="5658" y="0"/>
                    <a:pt x="5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2931425" y="2421500"/>
              <a:ext cx="155550" cy="65750"/>
            </a:xfrm>
            <a:custGeom>
              <a:avLst/>
              <a:gdLst/>
              <a:ahLst/>
              <a:cxnLst/>
              <a:rect l="l" t="t" r="r" b="b"/>
              <a:pathLst>
                <a:path w="6222" h="2630" extrusionOk="0">
                  <a:moveTo>
                    <a:pt x="4435" y="0"/>
                  </a:moveTo>
                  <a:cubicBezTo>
                    <a:pt x="4233" y="0"/>
                    <a:pt x="3945" y="44"/>
                    <a:pt x="3537" y="161"/>
                  </a:cubicBezTo>
                  <a:cubicBezTo>
                    <a:pt x="1702" y="628"/>
                    <a:pt x="1669" y="1529"/>
                    <a:pt x="1669" y="1529"/>
                  </a:cubicBezTo>
                  <a:cubicBezTo>
                    <a:pt x="1402" y="1662"/>
                    <a:pt x="1102" y="1762"/>
                    <a:pt x="801" y="1862"/>
                  </a:cubicBezTo>
                  <a:cubicBezTo>
                    <a:pt x="201" y="2062"/>
                    <a:pt x="134" y="2162"/>
                    <a:pt x="101" y="2329"/>
                  </a:cubicBezTo>
                  <a:lnTo>
                    <a:pt x="1" y="2629"/>
                  </a:lnTo>
                  <a:lnTo>
                    <a:pt x="6138" y="495"/>
                  </a:lnTo>
                  <a:cubicBezTo>
                    <a:pt x="6138" y="495"/>
                    <a:pt x="6172" y="394"/>
                    <a:pt x="6205" y="194"/>
                  </a:cubicBezTo>
                  <a:cubicBezTo>
                    <a:pt x="6222" y="111"/>
                    <a:pt x="6163" y="78"/>
                    <a:pt x="6051" y="78"/>
                  </a:cubicBezTo>
                  <a:cubicBezTo>
                    <a:pt x="5938" y="78"/>
                    <a:pt x="5772" y="111"/>
                    <a:pt x="5571" y="161"/>
                  </a:cubicBezTo>
                  <a:lnTo>
                    <a:pt x="4871" y="394"/>
                  </a:lnTo>
                  <a:cubicBezTo>
                    <a:pt x="4871" y="394"/>
                    <a:pt x="5040" y="0"/>
                    <a:pt x="4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2947275" y="2434675"/>
              <a:ext cx="127625" cy="82600"/>
            </a:xfrm>
            <a:custGeom>
              <a:avLst/>
              <a:gdLst/>
              <a:ahLst/>
              <a:cxnLst/>
              <a:rect l="l" t="t" r="r" b="b"/>
              <a:pathLst>
                <a:path w="5105" h="3304" extrusionOk="0">
                  <a:moveTo>
                    <a:pt x="5104" y="1"/>
                  </a:moveTo>
                  <a:lnTo>
                    <a:pt x="134" y="1836"/>
                  </a:lnTo>
                  <a:lnTo>
                    <a:pt x="1" y="2403"/>
                  </a:lnTo>
                  <a:cubicBezTo>
                    <a:pt x="278" y="2281"/>
                    <a:pt x="528" y="2223"/>
                    <a:pt x="700" y="2223"/>
                  </a:cubicBezTo>
                  <a:cubicBezTo>
                    <a:pt x="859" y="2223"/>
                    <a:pt x="951" y="2273"/>
                    <a:pt x="935" y="2369"/>
                  </a:cubicBezTo>
                  <a:cubicBezTo>
                    <a:pt x="901" y="2603"/>
                    <a:pt x="701" y="3303"/>
                    <a:pt x="701" y="3303"/>
                  </a:cubicBezTo>
                  <a:lnTo>
                    <a:pt x="3903" y="2036"/>
                  </a:lnTo>
                  <a:cubicBezTo>
                    <a:pt x="3937" y="1836"/>
                    <a:pt x="3970" y="1602"/>
                    <a:pt x="4037" y="1402"/>
                  </a:cubicBezTo>
                  <a:cubicBezTo>
                    <a:pt x="4103" y="968"/>
                    <a:pt x="4337" y="868"/>
                    <a:pt x="4904" y="601"/>
                  </a:cubicBezTo>
                  <a:lnTo>
                    <a:pt x="5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2932275" y="2465450"/>
              <a:ext cx="143200" cy="66000"/>
            </a:xfrm>
            <a:custGeom>
              <a:avLst/>
              <a:gdLst/>
              <a:ahLst/>
              <a:cxnLst/>
              <a:rect l="l" t="t" r="r" b="b"/>
              <a:pathLst>
                <a:path w="5728" h="2640" extrusionOk="0">
                  <a:moveTo>
                    <a:pt x="5517" y="0"/>
                  </a:moveTo>
                  <a:cubicBezTo>
                    <a:pt x="5254" y="0"/>
                    <a:pt x="4745" y="155"/>
                    <a:pt x="4136" y="438"/>
                  </a:cubicBezTo>
                  <a:lnTo>
                    <a:pt x="1968" y="1138"/>
                  </a:lnTo>
                  <a:cubicBezTo>
                    <a:pt x="1034" y="1572"/>
                    <a:pt x="167" y="1872"/>
                    <a:pt x="100" y="2139"/>
                  </a:cubicBezTo>
                  <a:lnTo>
                    <a:pt x="0" y="2639"/>
                  </a:lnTo>
                  <a:lnTo>
                    <a:pt x="0" y="2639"/>
                  </a:lnTo>
                  <a:lnTo>
                    <a:pt x="5604" y="638"/>
                  </a:lnTo>
                  <a:lnTo>
                    <a:pt x="5704" y="138"/>
                  </a:lnTo>
                  <a:cubicBezTo>
                    <a:pt x="5727" y="45"/>
                    <a:pt x="5657" y="0"/>
                    <a:pt x="5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2420225" y="2203675"/>
              <a:ext cx="576275" cy="598825"/>
            </a:xfrm>
            <a:custGeom>
              <a:avLst/>
              <a:gdLst/>
              <a:ahLst/>
              <a:cxnLst/>
              <a:rect l="l" t="t" r="r" b="b"/>
              <a:pathLst>
                <a:path w="23051" h="23953" extrusionOk="0">
                  <a:moveTo>
                    <a:pt x="9941" y="1"/>
                  </a:moveTo>
                  <a:cubicBezTo>
                    <a:pt x="7239" y="1"/>
                    <a:pt x="5772" y="668"/>
                    <a:pt x="4604" y="3804"/>
                  </a:cubicBezTo>
                  <a:cubicBezTo>
                    <a:pt x="3770" y="5939"/>
                    <a:pt x="268" y="16112"/>
                    <a:pt x="134" y="17647"/>
                  </a:cubicBezTo>
                  <a:cubicBezTo>
                    <a:pt x="1" y="19181"/>
                    <a:pt x="701" y="19815"/>
                    <a:pt x="2236" y="20482"/>
                  </a:cubicBezTo>
                  <a:cubicBezTo>
                    <a:pt x="3737" y="21149"/>
                    <a:pt x="7306" y="22017"/>
                    <a:pt x="10575" y="22884"/>
                  </a:cubicBezTo>
                  <a:cubicBezTo>
                    <a:pt x="12176" y="23351"/>
                    <a:pt x="13811" y="23685"/>
                    <a:pt x="15479" y="23851"/>
                  </a:cubicBezTo>
                  <a:cubicBezTo>
                    <a:pt x="16327" y="23917"/>
                    <a:pt x="17072" y="23953"/>
                    <a:pt x="17728" y="23953"/>
                  </a:cubicBezTo>
                  <a:cubicBezTo>
                    <a:pt x="20065" y="23953"/>
                    <a:pt x="21265" y="23504"/>
                    <a:pt x="21916" y="22384"/>
                  </a:cubicBezTo>
                  <a:cubicBezTo>
                    <a:pt x="23051" y="20406"/>
                    <a:pt x="22511" y="19417"/>
                    <a:pt x="21006" y="19417"/>
                  </a:cubicBezTo>
                  <a:cubicBezTo>
                    <a:pt x="20785" y="19417"/>
                    <a:pt x="20543" y="19439"/>
                    <a:pt x="20282" y="19482"/>
                  </a:cubicBezTo>
                  <a:cubicBezTo>
                    <a:pt x="19777" y="19562"/>
                    <a:pt x="19260" y="19606"/>
                    <a:pt x="18738" y="19606"/>
                  </a:cubicBezTo>
                  <a:cubicBezTo>
                    <a:pt x="18398" y="19606"/>
                    <a:pt x="18056" y="19588"/>
                    <a:pt x="17713" y="19548"/>
                  </a:cubicBezTo>
                  <a:cubicBezTo>
                    <a:pt x="18080" y="19381"/>
                    <a:pt x="18481" y="19148"/>
                    <a:pt x="18814" y="18881"/>
                  </a:cubicBezTo>
                  <a:cubicBezTo>
                    <a:pt x="19181" y="18581"/>
                    <a:pt x="19281" y="18081"/>
                    <a:pt x="19048" y="17680"/>
                  </a:cubicBezTo>
                  <a:cubicBezTo>
                    <a:pt x="19022" y="17648"/>
                    <a:pt x="18988" y="17635"/>
                    <a:pt x="18945" y="17635"/>
                  </a:cubicBezTo>
                  <a:cubicBezTo>
                    <a:pt x="18760" y="17635"/>
                    <a:pt x="18401" y="17879"/>
                    <a:pt x="17780" y="18014"/>
                  </a:cubicBezTo>
                  <a:cubicBezTo>
                    <a:pt x="16813" y="18247"/>
                    <a:pt x="16179" y="18081"/>
                    <a:pt x="15212" y="18581"/>
                  </a:cubicBezTo>
                  <a:cubicBezTo>
                    <a:pt x="14848" y="18749"/>
                    <a:pt x="14485" y="18823"/>
                    <a:pt x="14122" y="18823"/>
                  </a:cubicBezTo>
                  <a:cubicBezTo>
                    <a:pt x="14051" y="18823"/>
                    <a:pt x="13981" y="18820"/>
                    <a:pt x="13911" y="18814"/>
                  </a:cubicBezTo>
                  <a:cubicBezTo>
                    <a:pt x="13177" y="18814"/>
                    <a:pt x="12176" y="18514"/>
                    <a:pt x="10241" y="17947"/>
                  </a:cubicBezTo>
                  <a:cubicBezTo>
                    <a:pt x="8907" y="17480"/>
                    <a:pt x="7573" y="16980"/>
                    <a:pt x="6305" y="16346"/>
                  </a:cubicBezTo>
                  <a:lnTo>
                    <a:pt x="9207" y="9341"/>
                  </a:lnTo>
                  <a:lnTo>
                    <a:pt x="9207" y="9341"/>
                  </a:lnTo>
                  <a:cubicBezTo>
                    <a:pt x="9183" y="9390"/>
                    <a:pt x="9169" y="9414"/>
                    <a:pt x="9165" y="9414"/>
                  </a:cubicBezTo>
                  <a:cubicBezTo>
                    <a:pt x="9091" y="9414"/>
                    <a:pt x="12090" y="1865"/>
                    <a:pt x="9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2459425" y="2201300"/>
              <a:ext cx="249375" cy="350150"/>
            </a:xfrm>
            <a:custGeom>
              <a:avLst/>
              <a:gdLst/>
              <a:ahLst/>
              <a:cxnLst/>
              <a:rect l="l" t="t" r="r" b="b"/>
              <a:pathLst>
                <a:path w="9975" h="14006" extrusionOk="0">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051625" y="1444800"/>
              <a:ext cx="415325" cy="458700"/>
            </a:xfrm>
            <a:custGeom>
              <a:avLst/>
              <a:gdLst/>
              <a:ahLst/>
              <a:cxnLst/>
              <a:rect l="l" t="t" r="r" b="b"/>
              <a:pathLst>
                <a:path w="16613" h="18348" extrusionOk="0">
                  <a:moveTo>
                    <a:pt x="1" y="1"/>
                  </a:moveTo>
                  <a:lnTo>
                    <a:pt x="1769" y="9241"/>
                  </a:lnTo>
                  <a:cubicBezTo>
                    <a:pt x="1769" y="9241"/>
                    <a:pt x="5371" y="14912"/>
                    <a:pt x="5738" y="15479"/>
                  </a:cubicBezTo>
                  <a:cubicBezTo>
                    <a:pt x="6105" y="16112"/>
                    <a:pt x="6739" y="16546"/>
                    <a:pt x="7473" y="16679"/>
                  </a:cubicBezTo>
                  <a:cubicBezTo>
                    <a:pt x="10275" y="17247"/>
                    <a:pt x="15779" y="18347"/>
                    <a:pt x="15779" y="18347"/>
                  </a:cubicBezTo>
                  <a:lnTo>
                    <a:pt x="16613" y="14545"/>
                  </a:lnTo>
                  <a:lnTo>
                    <a:pt x="10142" y="12043"/>
                  </a:lnTo>
                  <a:cubicBezTo>
                    <a:pt x="10142" y="12043"/>
                    <a:pt x="5572" y="4804"/>
                    <a:pt x="4204" y="2870"/>
                  </a:cubicBezTo>
                  <a:cubicBezTo>
                    <a:pt x="2870" y="968"/>
                    <a:pt x="2236" y="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1904875" y="1443175"/>
              <a:ext cx="314400" cy="1104125"/>
            </a:xfrm>
            <a:custGeom>
              <a:avLst/>
              <a:gdLst/>
              <a:ahLst/>
              <a:cxnLst/>
              <a:rect l="l" t="t" r="r" b="b"/>
              <a:pathLst>
                <a:path w="12576" h="44165" extrusionOk="0">
                  <a:moveTo>
                    <a:pt x="5146" y="0"/>
                  </a:moveTo>
                  <a:cubicBezTo>
                    <a:pt x="4851" y="0"/>
                    <a:pt x="4527" y="42"/>
                    <a:pt x="4170" y="133"/>
                  </a:cubicBezTo>
                  <a:lnTo>
                    <a:pt x="0" y="43397"/>
                  </a:lnTo>
                  <a:cubicBezTo>
                    <a:pt x="234" y="43395"/>
                    <a:pt x="469" y="43394"/>
                    <a:pt x="703" y="43394"/>
                  </a:cubicBezTo>
                  <a:cubicBezTo>
                    <a:pt x="4671" y="43394"/>
                    <a:pt x="8638" y="43660"/>
                    <a:pt x="12576" y="44164"/>
                  </a:cubicBezTo>
                  <a:cubicBezTo>
                    <a:pt x="12576" y="44164"/>
                    <a:pt x="12376" y="38694"/>
                    <a:pt x="11909" y="31622"/>
                  </a:cubicBezTo>
                  <a:cubicBezTo>
                    <a:pt x="11608" y="26952"/>
                    <a:pt x="9874" y="20981"/>
                    <a:pt x="9807" y="16011"/>
                  </a:cubicBezTo>
                  <a:cubicBezTo>
                    <a:pt x="9740" y="8338"/>
                    <a:pt x="9040" y="4135"/>
                    <a:pt x="7939" y="2067"/>
                  </a:cubicBezTo>
                  <a:cubicBezTo>
                    <a:pt x="7330" y="988"/>
                    <a:pt x="6583" y="0"/>
                    <a:pt x="51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1673025" y="3237750"/>
              <a:ext cx="144300" cy="356975"/>
            </a:xfrm>
            <a:custGeom>
              <a:avLst/>
              <a:gdLst/>
              <a:ahLst/>
              <a:cxnLst/>
              <a:rect l="l" t="t" r="r" b="b"/>
              <a:pathLst>
                <a:path w="5772" h="14279" extrusionOk="0">
                  <a:moveTo>
                    <a:pt x="1235" y="1"/>
                  </a:moveTo>
                  <a:cubicBezTo>
                    <a:pt x="568" y="34"/>
                    <a:pt x="1068" y="2636"/>
                    <a:pt x="968" y="4304"/>
                  </a:cubicBezTo>
                  <a:cubicBezTo>
                    <a:pt x="835" y="6139"/>
                    <a:pt x="301" y="7440"/>
                    <a:pt x="168" y="8941"/>
                  </a:cubicBezTo>
                  <a:cubicBezTo>
                    <a:pt x="1" y="10208"/>
                    <a:pt x="234" y="11542"/>
                    <a:pt x="868" y="12677"/>
                  </a:cubicBezTo>
                  <a:cubicBezTo>
                    <a:pt x="1208" y="13401"/>
                    <a:pt x="2422" y="14279"/>
                    <a:pt x="3429" y="14279"/>
                  </a:cubicBezTo>
                  <a:cubicBezTo>
                    <a:pt x="3906" y="14279"/>
                    <a:pt x="4336" y="14081"/>
                    <a:pt x="4604" y="13577"/>
                  </a:cubicBezTo>
                  <a:cubicBezTo>
                    <a:pt x="5371" y="12009"/>
                    <a:pt x="5672" y="10275"/>
                    <a:pt x="5438" y="8574"/>
                  </a:cubicBezTo>
                  <a:cubicBezTo>
                    <a:pt x="5271" y="6839"/>
                    <a:pt x="5138" y="5572"/>
                    <a:pt x="5038" y="4271"/>
                  </a:cubicBezTo>
                  <a:cubicBezTo>
                    <a:pt x="4971" y="3103"/>
                    <a:pt x="5772" y="334"/>
                    <a:pt x="4904" y="201"/>
                  </a:cubicBezTo>
                  <a:lnTo>
                    <a:pt x="4904" y="668"/>
                  </a:lnTo>
                  <a:cubicBezTo>
                    <a:pt x="4735" y="1026"/>
                    <a:pt x="3715" y="1352"/>
                    <a:pt x="2787" y="1352"/>
                  </a:cubicBezTo>
                  <a:cubicBezTo>
                    <a:pt x="2071" y="1352"/>
                    <a:pt x="1409" y="1158"/>
                    <a:pt x="1235" y="635"/>
                  </a:cubicBez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2068325" y="3251925"/>
              <a:ext cx="61725" cy="110125"/>
            </a:xfrm>
            <a:custGeom>
              <a:avLst/>
              <a:gdLst/>
              <a:ahLst/>
              <a:cxnLst/>
              <a:rect l="l" t="t" r="r" b="b"/>
              <a:pathLst>
                <a:path w="2469" h="4405" extrusionOk="0">
                  <a:moveTo>
                    <a:pt x="167" y="1"/>
                  </a:moveTo>
                  <a:lnTo>
                    <a:pt x="167" y="1"/>
                  </a:lnTo>
                  <a:cubicBezTo>
                    <a:pt x="0" y="835"/>
                    <a:pt x="300" y="3137"/>
                    <a:pt x="300" y="3137"/>
                  </a:cubicBezTo>
                  <a:cubicBezTo>
                    <a:pt x="300" y="3137"/>
                    <a:pt x="667" y="3904"/>
                    <a:pt x="2002" y="4404"/>
                  </a:cubicBezTo>
                  <a:lnTo>
                    <a:pt x="2469" y="1168"/>
                  </a:lnTo>
                  <a:lnTo>
                    <a:pt x="1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2118350" y="3271950"/>
              <a:ext cx="85925" cy="90100"/>
            </a:xfrm>
            <a:custGeom>
              <a:avLst/>
              <a:gdLst/>
              <a:ahLst/>
              <a:cxnLst/>
              <a:rect l="l" t="t" r="r" b="b"/>
              <a:pathLst>
                <a:path w="3437" h="3604" extrusionOk="0">
                  <a:moveTo>
                    <a:pt x="3436" y="1"/>
                  </a:moveTo>
                  <a:lnTo>
                    <a:pt x="267" y="1735"/>
                  </a:lnTo>
                  <a:lnTo>
                    <a:pt x="1" y="3603"/>
                  </a:lnTo>
                  <a:lnTo>
                    <a:pt x="2803" y="2569"/>
                  </a:lnTo>
                  <a:lnTo>
                    <a:pt x="34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2067475" y="3158450"/>
              <a:ext cx="302125" cy="285250"/>
            </a:xfrm>
            <a:custGeom>
              <a:avLst/>
              <a:gdLst/>
              <a:ahLst/>
              <a:cxnLst/>
              <a:rect l="l" t="t" r="r" b="b"/>
              <a:pathLst>
                <a:path w="12085" h="11410" extrusionOk="0">
                  <a:moveTo>
                    <a:pt x="743" y="0"/>
                  </a:moveTo>
                  <a:cubicBezTo>
                    <a:pt x="522" y="0"/>
                    <a:pt x="360" y="831"/>
                    <a:pt x="168" y="1538"/>
                  </a:cubicBezTo>
                  <a:cubicBezTo>
                    <a:pt x="1" y="2239"/>
                    <a:pt x="1" y="3006"/>
                    <a:pt x="234" y="3707"/>
                  </a:cubicBezTo>
                  <a:cubicBezTo>
                    <a:pt x="501" y="4507"/>
                    <a:pt x="1635" y="5274"/>
                    <a:pt x="2136" y="5942"/>
                  </a:cubicBezTo>
                  <a:cubicBezTo>
                    <a:pt x="2636" y="6642"/>
                    <a:pt x="2869" y="8343"/>
                    <a:pt x="3470" y="9277"/>
                  </a:cubicBezTo>
                  <a:cubicBezTo>
                    <a:pt x="4070" y="10211"/>
                    <a:pt x="6239" y="11045"/>
                    <a:pt x="7640" y="11312"/>
                  </a:cubicBezTo>
                  <a:cubicBezTo>
                    <a:pt x="8023" y="11379"/>
                    <a:pt x="8386" y="11410"/>
                    <a:pt x="8725" y="11410"/>
                  </a:cubicBezTo>
                  <a:cubicBezTo>
                    <a:pt x="10916" y="11410"/>
                    <a:pt x="12084" y="10131"/>
                    <a:pt x="11275" y="9177"/>
                  </a:cubicBezTo>
                  <a:cubicBezTo>
                    <a:pt x="10575" y="8377"/>
                    <a:pt x="8440" y="7343"/>
                    <a:pt x="7339" y="5408"/>
                  </a:cubicBezTo>
                  <a:cubicBezTo>
                    <a:pt x="6105" y="3340"/>
                    <a:pt x="5138" y="237"/>
                    <a:pt x="4737" y="37"/>
                  </a:cubicBezTo>
                  <a:lnTo>
                    <a:pt x="4737" y="638"/>
                  </a:lnTo>
                  <a:cubicBezTo>
                    <a:pt x="4495" y="1213"/>
                    <a:pt x="3922" y="1376"/>
                    <a:pt x="3319" y="1376"/>
                  </a:cubicBezTo>
                  <a:cubicBezTo>
                    <a:pt x="3259" y="1376"/>
                    <a:pt x="3197" y="1375"/>
                    <a:pt x="3136" y="1372"/>
                  </a:cubicBezTo>
                  <a:cubicBezTo>
                    <a:pt x="1702" y="1338"/>
                    <a:pt x="1001" y="938"/>
                    <a:pt x="801" y="538"/>
                  </a:cubicBezTo>
                  <a:lnTo>
                    <a:pt x="768" y="4"/>
                  </a:lnTo>
                  <a:cubicBezTo>
                    <a:pt x="759" y="2"/>
                    <a:pt x="751" y="0"/>
                    <a:pt x="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1663850" y="1903475"/>
              <a:ext cx="555425" cy="1464175"/>
            </a:xfrm>
            <a:custGeom>
              <a:avLst/>
              <a:gdLst/>
              <a:ahLst/>
              <a:cxnLst/>
              <a:rect l="l" t="t" r="r" b="b"/>
              <a:pathLst>
                <a:path w="22217" h="58567" extrusionOk="0">
                  <a:moveTo>
                    <a:pt x="5805" y="0"/>
                  </a:moveTo>
                  <a:cubicBezTo>
                    <a:pt x="4804" y="1435"/>
                    <a:pt x="3937" y="2969"/>
                    <a:pt x="3237" y="4570"/>
                  </a:cubicBezTo>
                  <a:cubicBezTo>
                    <a:pt x="2303" y="6772"/>
                    <a:pt x="1936" y="10041"/>
                    <a:pt x="1936" y="14944"/>
                  </a:cubicBezTo>
                  <a:cubicBezTo>
                    <a:pt x="1936" y="19815"/>
                    <a:pt x="1735" y="32690"/>
                    <a:pt x="1735" y="32690"/>
                  </a:cubicBezTo>
                  <a:cubicBezTo>
                    <a:pt x="1268" y="34325"/>
                    <a:pt x="868" y="35993"/>
                    <a:pt x="601" y="37661"/>
                  </a:cubicBezTo>
                  <a:cubicBezTo>
                    <a:pt x="268" y="40096"/>
                    <a:pt x="1" y="48935"/>
                    <a:pt x="1" y="57775"/>
                  </a:cubicBezTo>
                  <a:cubicBezTo>
                    <a:pt x="880" y="58251"/>
                    <a:pt x="2020" y="58566"/>
                    <a:pt x="3190" y="58566"/>
                  </a:cubicBezTo>
                  <a:cubicBezTo>
                    <a:pt x="4151" y="58566"/>
                    <a:pt x="5132" y="58353"/>
                    <a:pt x="6005" y="57842"/>
                  </a:cubicBezTo>
                  <a:cubicBezTo>
                    <a:pt x="6005" y="57842"/>
                    <a:pt x="9741" y="35993"/>
                    <a:pt x="10008" y="33991"/>
                  </a:cubicBezTo>
                  <a:cubicBezTo>
                    <a:pt x="10242" y="31957"/>
                    <a:pt x="11643" y="18914"/>
                    <a:pt x="11643" y="18914"/>
                  </a:cubicBezTo>
                  <a:lnTo>
                    <a:pt x="13711" y="32624"/>
                  </a:lnTo>
                  <a:cubicBezTo>
                    <a:pt x="13377" y="34792"/>
                    <a:pt x="13310" y="37027"/>
                    <a:pt x="13477" y="39195"/>
                  </a:cubicBezTo>
                  <a:cubicBezTo>
                    <a:pt x="13744" y="42731"/>
                    <a:pt x="14878" y="52938"/>
                    <a:pt x="14878" y="52938"/>
                  </a:cubicBezTo>
                  <a:cubicBezTo>
                    <a:pt x="16534" y="53543"/>
                    <a:pt x="17953" y="53735"/>
                    <a:pt x="19090" y="53735"/>
                  </a:cubicBezTo>
                  <a:cubicBezTo>
                    <a:pt x="21091" y="53735"/>
                    <a:pt x="22217" y="53138"/>
                    <a:pt x="22217" y="53138"/>
                  </a:cubicBezTo>
                  <a:cubicBezTo>
                    <a:pt x="22217" y="53138"/>
                    <a:pt x="21650" y="44165"/>
                    <a:pt x="21583" y="40096"/>
                  </a:cubicBezTo>
                  <a:cubicBezTo>
                    <a:pt x="21516" y="34692"/>
                    <a:pt x="21450" y="31590"/>
                    <a:pt x="21349" y="28921"/>
                  </a:cubicBezTo>
                  <a:cubicBezTo>
                    <a:pt x="21216" y="25752"/>
                    <a:pt x="21116" y="22550"/>
                    <a:pt x="20649" y="15511"/>
                  </a:cubicBezTo>
                  <a:cubicBezTo>
                    <a:pt x="20115" y="6772"/>
                    <a:pt x="18447" y="968"/>
                    <a:pt x="18447" y="968"/>
                  </a:cubicBezTo>
                  <a:cubicBezTo>
                    <a:pt x="18447" y="968"/>
                    <a:pt x="17814" y="2402"/>
                    <a:pt x="12176" y="2402"/>
                  </a:cubicBezTo>
                  <a:cubicBezTo>
                    <a:pt x="6506" y="2402"/>
                    <a:pt x="5805" y="0"/>
                    <a:pt x="5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54900" y="2116950"/>
              <a:ext cx="135950" cy="552100"/>
            </a:xfrm>
            <a:custGeom>
              <a:avLst/>
              <a:gdLst/>
              <a:ahLst/>
              <a:cxnLst/>
              <a:rect l="l" t="t" r="r" b="b"/>
              <a:pathLst>
                <a:path w="5438" h="22084" extrusionOk="0">
                  <a:moveTo>
                    <a:pt x="5438" y="1"/>
                  </a:moveTo>
                  <a:lnTo>
                    <a:pt x="5438" y="1"/>
                  </a:lnTo>
                  <a:cubicBezTo>
                    <a:pt x="4304" y="1168"/>
                    <a:pt x="2769" y="1902"/>
                    <a:pt x="1135" y="2069"/>
                  </a:cubicBezTo>
                  <a:lnTo>
                    <a:pt x="1" y="10375"/>
                  </a:lnTo>
                  <a:lnTo>
                    <a:pt x="1768" y="22083"/>
                  </a:lnTo>
                  <a:lnTo>
                    <a:pt x="668" y="10408"/>
                  </a:lnTo>
                  <a:lnTo>
                    <a:pt x="2169" y="3136"/>
                  </a:lnTo>
                  <a:cubicBezTo>
                    <a:pt x="4804" y="2002"/>
                    <a:pt x="5438" y="1"/>
                    <a:pt x="5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1735575" y="1460650"/>
              <a:ext cx="445350" cy="640750"/>
            </a:xfrm>
            <a:custGeom>
              <a:avLst/>
              <a:gdLst/>
              <a:ahLst/>
              <a:cxnLst/>
              <a:rect l="l" t="t" r="r" b="b"/>
              <a:pathLst>
                <a:path w="17814" h="25630" extrusionOk="0">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1660525" y="1460600"/>
              <a:ext cx="304400" cy="1126125"/>
            </a:xfrm>
            <a:custGeom>
              <a:avLst/>
              <a:gdLst/>
              <a:ahLst/>
              <a:cxnLst/>
              <a:rect l="l" t="t" r="r" b="b"/>
              <a:pathLst>
                <a:path w="12176" h="45045" extrusionOk="0">
                  <a:moveTo>
                    <a:pt x="8678" y="0"/>
                  </a:moveTo>
                  <a:cubicBezTo>
                    <a:pt x="7881" y="0"/>
                    <a:pt x="5643" y="44"/>
                    <a:pt x="4103" y="503"/>
                  </a:cubicBezTo>
                  <a:cubicBezTo>
                    <a:pt x="2135" y="1103"/>
                    <a:pt x="1969" y="3238"/>
                    <a:pt x="1969" y="3238"/>
                  </a:cubicBezTo>
                  <a:lnTo>
                    <a:pt x="5004" y="15781"/>
                  </a:lnTo>
                  <a:cubicBezTo>
                    <a:pt x="5004" y="15781"/>
                    <a:pt x="2469" y="20417"/>
                    <a:pt x="1902" y="25087"/>
                  </a:cubicBezTo>
                  <a:cubicBezTo>
                    <a:pt x="1268" y="30091"/>
                    <a:pt x="0" y="42933"/>
                    <a:pt x="0" y="42933"/>
                  </a:cubicBezTo>
                  <a:cubicBezTo>
                    <a:pt x="1468" y="43901"/>
                    <a:pt x="2269" y="44301"/>
                    <a:pt x="4837" y="44801"/>
                  </a:cubicBezTo>
                  <a:cubicBezTo>
                    <a:pt x="5800" y="44969"/>
                    <a:pt x="6790" y="45044"/>
                    <a:pt x="7773" y="45044"/>
                  </a:cubicBezTo>
                  <a:cubicBezTo>
                    <a:pt x="8356" y="45044"/>
                    <a:pt x="8936" y="45018"/>
                    <a:pt x="9507" y="44968"/>
                  </a:cubicBezTo>
                  <a:cubicBezTo>
                    <a:pt x="9507" y="44968"/>
                    <a:pt x="10008" y="37596"/>
                    <a:pt x="10208" y="32493"/>
                  </a:cubicBezTo>
                  <a:cubicBezTo>
                    <a:pt x="10475" y="25488"/>
                    <a:pt x="12176" y="13612"/>
                    <a:pt x="11675" y="9710"/>
                  </a:cubicBezTo>
                  <a:cubicBezTo>
                    <a:pt x="11175" y="5773"/>
                    <a:pt x="8974" y="3"/>
                    <a:pt x="8974" y="3"/>
                  </a:cubicBezTo>
                  <a:cubicBezTo>
                    <a:pt x="8974" y="3"/>
                    <a:pt x="8866" y="0"/>
                    <a:pt x="8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386" name="Google Shape;1386;p48"/>
            <p:cNvSpPr/>
            <p:nvPr/>
          </p:nvSpPr>
          <p:spPr>
            <a:xfrm>
              <a:off x="1713050" y="1524875"/>
              <a:ext cx="113450" cy="531225"/>
            </a:xfrm>
            <a:custGeom>
              <a:avLst/>
              <a:gdLst/>
              <a:ahLst/>
              <a:cxnLst/>
              <a:rect l="l" t="t" r="r" b="b"/>
              <a:pathLst>
                <a:path w="4538" h="21249" extrusionOk="0">
                  <a:moveTo>
                    <a:pt x="4271" y="0"/>
                  </a:moveTo>
                  <a:lnTo>
                    <a:pt x="968" y="4804"/>
                  </a:lnTo>
                  <a:lnTo>
                    <a:pt x="2903" y="13210"/>
                  </a:lnTo>
                  <a:cubicBezTo>
                    <a:pt x="1569" y="15745"/>
                    <a:pt x="601" y="18447"/>
                    <a:pt x="1" y="21249"/>
                  </a:cubicBezTo>
                  <a:cubicBezTo>
                    <a:pt x="1969" y="15611"/>
                    <a:pt x="4171" y="13943"/>
                    <a:pt x="4171" y="13943"/>
                  </a:cubicBezTo>
                  <a:lnTo>
                    <a:pt x="3003" y="9173"/>
                  </a:lnTo>
                  <a:cubicBezTo>
                    <a:pt x="3003" y="9173"/>
                    <a:pt x="3403" y="7672"/>
                    <a:pt x="3970" y="5137"/>
                  </a:cubicBezTo>
                  <a:cubicBezTo>
                    <a:pt x="4538" y="2569"/>
                    <a:pt x="4471" y="1101"/>
                    <a:pt x="427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1833150" y="1414375"/>
              <a:ext cx="128450" cy="471600"/>
            </a:xfrm>
            <a:custGeom>
              <a:avLst/>
              <a:gdLst/>
              <a:ahLst/>
              <a:cxnLst/>
              <a:rect l="l" t="t" r="r" b="b"/>
              <a:pathLst>
                <a:path w="5138" h="18864" extrusionOk="0">
                  <a:moveTo>
                    <a:pt x="1844" y="1"/>
                  </a:moveTo>
                  <a:cubicBezTo>
                    <a:pt x="1574" y="1"/>
                    <a:pt x="1331" y="153"/>
                    <a:pt x="1135" y="517"/>
                  </a:cubicBezTo>
                  <a:cubicBezTo>
                    <a:pt x="868" y="951"/>
                    <a:pt x="301" y="1918"/>
                    <a:pt x="301" y="1918"/>
                  </a:cubicBezTo>
                  <a:cubicBezTo>
                    <a:pt x="301" y="1918"/>
                    <a:pt x="0" y="5021"/>
                    <a:pt x="301" y="5788"/>
                  </a:cubicBezTo>
                  <a:cubicBezTo>
                    <a:pt x="534" y="6455"/>
                    <a:pt x="3403" y="8957"/>
                    <a:pt x="3403" y="8957"/>
                  </a:cubicBezTo>
                  <a:cubicBezTo>
                    <a:pt x="3403" y="8957"/>
                    <a:pt x="2636" y="11759"/>
                    <a:pt x="2602" y="12693"/>
                  </a:cubicBezTo>
                  <a:cubicBezTo>
                    <a:pt x="2602" y="13593"/>
                    <a:pt x="4370" y="17096"/>
                    <a:pt x="4570" y="18864"/>
                  </a:cubicBezTo>
                  <a:cubicBezTo>
                    <a:pt x="4570" y="18864"/>
                    <a:pt x="5137" y="13260"/>
                    <a:pt x="4871" y="11258"/>
                  </a:cubicBezTo>
                  <a:cubicBezTo>
                    <a:pt x="4370" y="7989"/>
                    <a:pt x="3403" y="4820"/>
                    <a:pt x="2002" y="1818"/>
                  </a:cubicBezTo>
                  <a:lnTo>
                    <a:pt x="2002" y="17"/>
                  </a:lnTo>
                  <a:cubicBezTo>
                    <a:pt x="1948" y="6"/>
                    <a:pt x="1896" y="1"/>
                    <a:pt x="1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1569625" y="2165325"/>
              <a:ext cx="162650" cy="246750"/>
            </a:xfrm>
            <a:custGeom>
              <a:avLst/>
              <a:gdLst/>
              <a:ahLst/>
              <a:cxnLst/>
              <a:rect l="l" t="t" r="r" b="b"/>
              <a:pathLst>
                <a:path w="6506" h="9870" extrusionOk="0">
                  <a:moveTo>
                    <a:pt x="3970" y="1"/>
                  </a:moveTo>
                  <a:lnTo>
                    <a:pt x="201" y="67"/>
                  </a:lnTo>
                  <a:cubicBezTo>
                    <a:pt x="167" y="1301"/>
                    <a:pt x="1" y="3136"/>
                    <a:pt x="234" y="4470"/>
                  </a:cubicBezTo>
                  <a:cubicBezTo>
                    <a:pt x="834" y="7839"/>
                    <a:pt x="1535" y="9307"/>
                    <a:pt x="2936" y="9674"/>
                  </a:cubicBezTo>
                  <a:cubicBezTo>
                    <a:pt x="3412" y="9807"/>
                    <a:pt x="3816" y="9870"/>
                    <a:pt x="4150" y="9870"/>
                  </a:cubicBezTo>
                  <a:cubicBezTo>
                    <a:pt x="5410" y="9870"/>
                    <a:pt x="5684" y="8984"/>
                    <a:pt x="5104" y="7639"/>
                  </a:cubicBezTo>
                  <a:cubicBezTo>
                    <a:pt x="4771" y="6939"/>
                    <a:pt x="4570" y="6205"/>
                    <a:pt x="4470" y="5438"/>
                  </a:cubicBezTo>
                  <a:lnTo>
                    <a:pt x="4470" y="5438"/>
                  </a:lnTo>
                  <a:cubicBezTo>
                    <a:pt x="4704" y="5738"/>
                    <a:pt x="5004" y="6005"/>
                    <a:pt x="5304" y="6238"/>
                  </a:cubicBezTo>
                  <a:cubicBezTo>
                    <a:pt x="5456" y="6360"/>
                    <a:pt x="5636" y="6419"/>
                    <a:pt x="5815" y="6419"/>
                  </a:cubicBezTo>
                  <a:cubicBezTo>
                    <a:pt x="6029" y="6419"/>
                    <a:pt x="6242" y="6335"/>
                    <a:pt x="6405" y="6172"/>
                  </a:cubicBezTo>
                  <a:cubicBezTo>
                    <a:pt x="6505" y="6038"/>
                    <a:pt x="6105" y="5805"/>
                    <a:pt x="5805" y="5171"/>
                  </a:cubicBezTo>
                  <a:cubicBezTo>
                    <a:pt x="5371" y="4370"/>
                    <a:pt x="5371" y="3770"/>
                    <a:pt x="4704" y="3036"/>
                  </a:cubicBezTo>
                  <a:cubicBezTo>
                    <a:pt x="4437" y="2736"/>
                    <a:pt x="4237" y="2369"/>
                    <a:pt x="4137" y="1969"/>
                  </a:cubicBezTo>
                  <a:cubicBezTo>
                    <a:pt x="4003" y="1335"/>
                    <a:pt x="3937" y="668"/>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560450" y="1464700"/>
              <a:ext cx="265225" cy="739850"/>
            </a:xfrm>
            <a:custGeom>
              <a:avLst/>
              <a:gdLst/>
              <a:ahLst/>
              <a:cxnLst/>
              <a:rect l="l" t="t" r="r" b="b"/>
              <a:pathLst>
                <a:path w="10609" h="29594" extrusionOk="0">
                  <a:moveTo>
                    <a:pt x="9610" y="1"/>
                  </a:moveTo>
                  <a:cubicBezTo>
                    <a:pt x="8970" y="1"/>
                    <a:pt x="7139" y="89"/>
                    <a:pt x="5972" y="1040"/>
                  </a:cubicBezTo>
                  <a:cubicBezTo>
                    <a:pt x="4537" y="2207"/>
                    <a:pt x="3670" y="5476"/>
                    <a:pt x="2602" y="8745"/>
                  </a:cubicBezTo>
                  <a:cubicBezTo>
                    <a:pt x="1568" y="12014"/>
                    <a:pt x="634" y="15183"/>
                    <a:pt x="267" y="17518"/>
                  </a:cubicBezTo>
                  <a:cubicBezTo>
                    <a:pt x="1" y="19419"/>
                    <a:pt x="368" y="29560"/>
                    <a:pt x="368" y="29560"/>
                  </a:cubicBezTo>
                  <a:cubicBezTo>
                    <a:pt x="619" y="29582"/>
                    <a:pt x="871" y="29593"/>
                    <a:pt x="1123" y="29593"/>
                  </a:cubicBezTo>
                  <a:cubicBezTo>
                    <a:pt x="2369" y="29593"/>
                    <a:pt x="3599" y="29320"/>
                    <a:pt x="4737" y="28793"/>
                  </a:cubicBezTo>
                  <a:lnTo>
                    <a:pt x="5738" y="17952"/>
                  </a:lnTo>
                  <a:lnTo>
                    <a:pt x="9841" y="6844"/>
                  </a:lnTo>
                  <a:cubicBezTo>
                    <a:pt x="10608" y="4642"/>
                    <a:pt x="10608" y="2240"/>
                    <a:pt x="9841" y="5"/>
                  </a:cubicBezTo>
                  <a:cubicBezTo>
                    <a:pt x="9841" y="5"/>
                    <a:pt x="9757" y="1"/>
                    <a:pt x="9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1854825" y="1442300"/>
              <a:ext cx="30050" cy="196000"/>
            </a:xfrm>
            <a:custGeom>
              <a:avLst/>
              <a:gdLst/>
              <a:ahLst/>
              <a:cxnLst/>
              <a:rect l="l" t="t" r="r" b="b"/>
              <a:pathLst>
                <a:path w="1202" h="7840" extrusionOk="0">
                  <a:moveTo>
                    <a:pt x="1101" y="1"/>
                  </a:moveTo>
                  <a:cubicBezTo>
                    <a:pt x="1" y="234"/>
                    <a:pt x="101" y="3170"/>
                    <a:pt x="334" y="6405"/>
                  </a:cubicBezTo>
                  <a:cubicBezTo>
                    <a:pt x="368" y="7073"/>
                    <a:pt x="368" y="7606"/>
                    <a:pt x="368" y="7840"/>
                  </a:cubicBezTo>
                  <a:lnTo>
                    <a:pt x="868" y="7840"/>
                  </a:lnTo>
                  <a:cubicBezTo>
                    <a:pt x="868" y="7573"/>
                    <a:pt x="835" y="7039"/>
                    <a:pt x="801" y="6372"/>
                  </a:cubicBezTo>
                  <a:cubicBezTo>
                    <a:pt x="668" y="4804"/>
                    <a:pt x="401" y="635"/>
                    <a:pt x="1202" y="468"/>
                  </a:cubicBezTo>
                  <a:lnTo>
                    <a:pt x="11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1810625" y="1633275"/>
              <a:ext cx="125950" cy="275225"/>
            </a:xfrm>
            <a:custGeom>
              <a:avLst/>
              <a:gdLst/>
              <a:ahLst/>
              <a:cxnLst/>
              <a:rect l="l" t="t" r="r" b="b"/>
              <a:pathLst>
                <a:path w="5038" h="11009" extrusionOk="0">
                  <a:moveTo>
                    <a:pt x="2402" y="301"/>
                  </a:moveTo>
                  <a:cubicBezTo>
                    <a:pt x="2869" y="301"/>
                    <a:pt x="3837" y="1735"/>
                    <a:pt x="4337" y="2969"/>
                  </a:cubicBezTo>
                  <a:cubicBezTo>
                    <a:pt x="4771" y="3937"/>
                    <a:pt x="4070" y="8607"/>
                    <a:pt x="3637" y="9274"/>
                  </a:cubicBezTo>
                  <a:cubicBezTo>
                    <a:pt x="3437" y="9607"/>
                    <a:pt x="3136" y="9908"/>
                    <a:pt x="2803" y="10141"/>
                  </a:cubicBezTo>
                  <a:cubicBezTo>
                    <a:pt x="2469" y="9908"/>
                    <a:pt x="2169" y="9641"/>
                    <a:pt x="1902" y="9341"/>
                  </a:cubicBezTo>
                  <a:cubicBezTo>
                    <a:pt x="1435" y="8707"/>
                    <a:pt x="334" y="4104"/>
                    <a:pt x="668" y="3103"/>
                  </a:cubicBezTo>
                  <a:cubicBezTo>
                    <a:pt x="1068" y="1835"/>
                    <a:pt x="1902" y="301"/>
                    <a:pt x="2402" y="301"/>
                  </a:cubicBezTo>
                  <a:close/>
                  <a:moveTo>
                    <a:pt x="2369" y="1"/>
                  </a:moveTo>
                  <a:cubicBezTo>
                    <a:pt x="1569" y="34"/>
                    <a:pt x="635" y="2069"/>
                    <a:pt x="368" y="3003"/>
                  </a:cubicBezTo>
                  <a:cubicBezTo>
                    <a:pt x="1" y="4104"/>
                    <a:pt x="1135" y="8874"/>
                    <a:pt x="1635" y="9541"/>
                  </a:cubicBezTo>
                  <a:cubicBezTo>
                    <a:pt x="1902" y="9841"/>
                    <a:pt x="2202" y="10108"/>
                    <a:pt x="2503" y="10308"/>
                  </a:cubicBezTo>
                  <a:cubicBezTo>
                    <a:pt x="2202" y="10541"/>
                    <a:pt x="1835" y="10675"/>
                    <a:pt x="1468" y="10708"/>
                  </a:cubicBezTo>
                  <a:lnTo>
                    <a:pt x="1468" y="11008"/>
                  </a:lnTo>
                  <a:lnTo>
                    <a:pt x="1502" y="11008"/>
                  </a:lnTo>
                  <a:cubicBezTo>
                    <a:pt x="1969" y="10975"/>
                    <a:pt x="2402" y="10808"/>
                    <a:pt x="2803" y="10508"/>
                  </a:cubicBezTo>
                  <a:cubicBezTo>
                    <a:pt x="3203" y="10775"/>
                    <a:pt x="3703" y="10908"/>
                    <a:pt x="4204" y="10908"/>
                  </a:cubicBezTo>
                  <a:lnTo>
                    <a:pt x="4137" y="10608"/>
                  </a:lnTo>
                  <a:cubicBezTo>
                    <a:pt x="3770" y="10608"/>
                    <a:pt x="3403" y="10508"/>
                    <a:pt x="3070" y="10308"/>
                  </a:cubicBezTo>
                  <a:cubicBezTo>
                    <a:pt x="3370" y="10041"/>
                    <a:pt x="3670" y="9774"/>
                    <a:pt x="3870" y="9441"/>
                  </a:cubicBezTo>
                  <a:cubicBezTo>
                    <a:pt x="4337" y="8740"/>
                    <a:pt x="5038" y="3903"/>
                    <a:pt x="4604" y="2836"/>
                  </a:cubicBezTo>
                  <a:cubicBezTo>
                    <a:pt x="4237" y="1935"/>
                    <a:pt x="3170" y="1"/>
                    <a:pt x="2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1903200" y="1890125"/>
              <a:ext cx="24200" cy="22550"/>
            </a:xfrm>
            <a:custGeom>
              <a:avLst/>
              <a:gdLst/>
              <a:ahLst/>
              <a:cxnLst/>
              <a:rect l="l" t="t" r="r" b="b"/>
              <a:pathLst>
                <a:path w="968" h="902" extrusionOk="0">
                  <a:moveTo>
                    <a:pt x="467" y="1"/>
                  </a:moveTo>
                  <a:cubicBezTo>
                    <a:pt x="201" y="1"/>
                    <a:pt x="0" y="234"/>
                    <a:pt x="34" y="501"/>
                  </a:cubicBezTo>
                  <a:cubicBezTo>
                    <a:pt x="34" y="734"/>
                    <a:pt x="234" y="901"/>
                    <a:pt x="467" y="901"/>
                  </a:cubicBezTo>
                  <a:cubicBezTo>
                    <a:pt x="734" y="901"/>
                    <a:pt x="934" y="701"/>
                    <a:pt x="968" y="434"/>
                  </a:cubicBezTo>
                  <a:cubicBezTo>
                    <a:pt x="934" y="201"/>
                    <a:pt x="734"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1835650" y="1894200"/>
              <a:ext cx="24200" cy="23575"/>
            </a:xfrm>
            <a:custGeom>
              <a:avLst/>
              <a:gdLst/>
              <a:ahLst/>
              <a:cxnLst/>
              <a:rect l="l" t="t" r="r" b="b"/>
              <a:pathLst>
                <a:path w="968" h="943" extrusionOk="0">
                  <a:moveTo>
                    <a:pt x="443" y="1"/>
                  </a:moveTo>
                  <a:cubicBezTo>
                    <a:pt x="201" y="1"/>
                    <a:pt x="0" y="191"/>
                    <a:pt x="0" y="438"/>
                  </a:cubicBezTo>
                  <a:cubicBezTo>
                    <a:pt x="0" y="471"/>
                    <a:pt x="0" y="505"/>
                    <a:pt x="0" y="505"/>
                  </a:cubicBezTo>
                  <a:cubicBezTo>
                    <a:pt x="31" y="752"/>
                    <a:pt x="234" y="942"/>
                    <a:pt x="476" y="942"/>
                  </a:cubicBezTo>
                  <a:cubicBezTo>
                    <a:pt x="495" y="942"/>
                    <a:pt x="515" y="941"/>
                    <a:pt x="534" y="938"/>
                  </a:cubicBezTo>
                  <a:cubicBezTo>
                    <a:pt x="768" y="905"/>
                    <a:pt x="968" y="672"/>
                    <a:pt x="934" y="405"/>
                  </a:cubicBezTo>
                  <a:cubicBezTo>
                    <a:pt x="901" y="171"/>
                    <a:pt x="701" y="4"/>
                    <a:pt x="501" y="4"/>
                  </a:cubicBezTo>
                  <a:cubicBezTo>
                    <a:pt x="481" y="2"/>
                    <a:pt x="462"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1814800" y="1630775"/>
              <a:ext cx="118450" cy="130125"/>
            </a:xfrm>
            <a:custGeom>
              <a:avLst/>
              <a:gdLst/>
              <a:ahLst/>
              <a:cxnLst/>
              <a:rect l="l" t="t" r="r" b="b"/>
              <a:pathLst>
                <a:path w="4738" h="5205" extrusionOk="0">
                  <a:moveTo>
                    <a:pt x="2190" y="0"/>
                  </a:moveTo>
                  <a:cubicBezTo>
                    <a:pt x="2183" y="0"/>
                    <a:pt x="2176" y="0"/>
                    <a:pt x="2169" y="1"/>
                  </a:cubicBezTo>
                  <a:cubicBezTo>
                    <a:pt x="1235" y="34"/>
                    <a:pt x="301" y="2436"/>
                    <a:pt x="101" y="3069"/>
                  </a:cubicBezTo>
                  <a:cubicBezTo>
                    <a:pt x="1" y="3737"/>
                    <a:pt x="1" y="4437"/>
                    <a:pt x="134" y="5104"/>
                  </a:cubicBezTo>
                  <a:cubicBezTo>
                    <a:pt x="167" y="5138"/>
                    <a:pt x="201" y="5204"/>
                    <a:pt x="267" y="5204"/>
                  </a:cubicBezTo>
                  <a:lnTo>
                    <a:pt x="534" y="5138"/>
                  </a:lnTo>
                  <a:cubicBezTo>
                    <a:pt x="601" y="5138"/>
                    <a:pt x="634" y="5071"/>
                    <a:pt x="634" y="5037"/>
                  </a:cubicBezTo>
                  <a:cubicBezTo>
                    <a:pt x="501" y="4437"/>
                    <a:pt x="468" y="3837"/>
                    <a:pt x="568" y="3203"/>
                  </a:cubicBezTo>
                  <a:cubicBezTo>
                    <a:pt x="935" y="2035"/>
                    <a:pt x="1802" y="501"/>
                    <a:pt x="2235" y="501"/>
                  </a:cubicBezTo>
                  <a:cubicBezTo>
                    <a:pt x="2240" y="501"/>
                    <a:pt x="2245" y="500"/>
                    <a:pt x="2249" y="500"/>
                  </a:cubicBezTo>
                  <a:cubicBezTo>
                    <a:pt x="2659" y="500"/>
                    <a:pt x="3642" y="1915"/>
                    <a:pt x="4103" y="3069"/>
                  </a:cubicBezTo>
                  <a:cubicBezTo>
                    <a:pt x="4237" y="3670"/>
                    <a:pt x="4237" y="4270"/>
                    <a:pt x="4170" y="4871"/>
                  </a:cubicBezTo>
                  <a:cubicBezTo>
                    <a:pt x="4170" y="4937"/>
                    <a:pt x="4204" y="4971"/>
                    <a:pt x="4270" y="5004"/>
                  </a:cubicBezTo>
                  <a:lnTo>
                    <a:pt x="4537" y="5004"/>
                  </a:lnTo>
                  <a:cubicBezTo>
                    <a:pt x="4604" y="5004"/>
                    <a:pt x="4637" y="4971"/>
                    <a:pt x="4637" y="4904"/>
                  </a:cubicBezTo>
                  <a:cubicBezTo>
                    <a:pt x="4737" y="4237"/>
                    <a:pt x="4671" y="3536"/>
                    <a:pt x="4504" y="2869"/>
                  </a:cubicBezTo>
                  <a:cubicBezTo>
                    <a:pt x="4272" y="2273"/>
                    <a:pt x="3152" y="0"/>
                    <a:pt x="2190"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2178400" y="1660800"/>
              <a:ext cx="393625" cy="474525"/>
            </a:xfrm>
            <a:custGeom>
              <a:avLst/>
              <a:gdLst/>
              <a:ahLst/>
              <a:cxnLst/>
              <a:rect l="l" t="t" r="r" b="b"/>
              <a:pathLst>
                <a:path w="15745" h="18981" extrusionOk="0">
                  <a:moveTo>
                    <a:pt x="15445" y="0"/>
                  </a:moveTo>
                  <a:lnTo>
                    <a:pt x="3336" y="4270"/>
                  </a:lnTo>
                  <a:lnTo>
                    <a:pt x="0" y="18680"/>
                  </a:lnTo>
                  <a:lnTo>
                    <a:pt x="267" y="18981"/>
                  </a:lnTo>
                  <a:lnTo>
                    <a:pt x="11809" y="14678"/>
                  </a:lnTo>
                  <a:lnTo>
                    <a:pt x="15745" y="267"/>
                  </a:lnTo>
                  <a:lnTo>
                    <a:pt x="1544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2178400" y="1767550"/>
              <a:ext cx="90075" cy="367775"/>
            </a:xfrm>
            <a:custGeom>
              <a:avLst/>
              <a:gdLst/>
              <a:ahLst/>
              <a:cxnLst/>
              <a:rect l="l" t="t" r="r" b="b"/>
              <a:pathLst>
                <a:path w="3603" h="14711" extrusionOk="0">
                  <a:moveTo>
                    <a:pt x="3336" y="0"/>
                  </a:moveTo>
                  <a:lnTo>
                    <a:pt x="0" y="14410"/>
                  </a:lnTo>
                  <a:lnTo>
                    <a:pt x="267" y="14711"/>
                  </a:lnTo>
                  <a:lnTo>
                    <a:pt x="3603" y="300"/>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2428575" y="1953500"/>
              <a:ext cx="65075" cy="21150"/>
            </a:xfrm>
            <a:custGeom>
              <a:avLst/>
              <a:gdLst/>
              <a:ahLst/>
              <a:cxnLst/>
              <a:rect l="l" t="t" r="r" b="b"/>
              <a:pathLst>
                <a:path w="2603" h="846" extrusionOk="0">
                  <a:moveTo>
                    <a:pt x="2602" y="1"/>
                  </a:moveTo>
                  <a:lnTo>
                    <a:pt x="0" y="34"/>
                  </a:lnTo>
                  <a:cubicBezTo>
                    <a:pt x="93" y="282"/>
                    <a:pt x="904" y="845"/>
                    <a:pt x="2087" y="845"/>
                  </a:cubicBezTo>
                  <a:cubicBezTo>
                    <a:pt x="2178" y="845"/>
                    <a:pt x="2273" y="842"/>
                    <a:pt x="2369" y="835"/>
                  </a:cubicBez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2339350" y="1725975"/>
              <a:ext cx="144000" cy="65775"/>
            </a:xfrm>
            <a:custGeom>
              <a:avLst/>
              <a:gdLst/>
              <a:ahLst/>
              <a:cxnLst/>
              <a:rect l="l" t="t" r="r" b="b"/>
              <a:pathLst>
                <a:path w="5760" h="2631" extrusionOk="0">
                  <a:moveTo>
                    <a:pt x="5566" y="0"/>
                  </a:moveTo>
                  <a:cubicBezTo>
                    <a:pt x="5301" y="0"/>
                    <a:pt x="4764" y="171"/>
                    <a:pt x="4136" y="462"/>
                  </a:cubicBezTo>
                  <a:lnTo>
                    <a:pt x="1968" y="1129"/>
                  </a:lnTo>
                  <a:cubicBezTo>
                    <a:pt x="1034" y="1563"/>
                    <a:pt x="167" y="1897"/>
                    <a:pt x="100" y="2163"/>
                  </a:cubicBezTo>
                  <a:lnTo>
                    <a:pt x="0" y="2630"/>
                  </a:lnTo>
                  <a:lnTo>
                    <a:pt x="0" y="2630"/>
                  </a:lnTo>
                  <a:lnTo>
                    <a:pt x="5638" y="629"/>
                  </a:lnTo>
                  <a:cubicBezTo>
                    <a:pt x="5638" y="629"/>
                    <a:pt x="5671" y="396"/>
                    <a:pt x="5738" y="129"/>
                  </a:cubicBezTo>
                  <a:cubicBezTo>
                    <a:pt x="5760" y="41"/>
                    <a:pt x="5695"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2342675" y="1681800"/>
              <a:ext cx="156400" cy="66575"/>
            </a:xfrm>
            <a:custGeom>
              <a:avLst/>
              <a:gdLst/>
              <a:ahLst/>
              <a:cxnLst/>
              <a:rect l="l" t="t" r="r" b="b"/>
              <a:pathLst>
                <a:path w="6256" h="2663" extrusionOk="0">
                  <a:moveTo>
                    <a:pt x="4440" y="1"/>
                  </a:moveTo>
                  <a:cubicBezTo>
                    <a:pt x="4235" y="1"/>
                    <a:pt x="3945" y="44"/>
                    <a:pt x="3536" y="161"/>
                  </a:cubicBezTo>
                  <a:cubicBezTo>
                    <a:pt x="1735" y="661"/>
                    <a:pt x="1668" y="1562"/>
                    <a:pt x="1668" y="1562"/>
                  </a:cubicBezTo>
                  <a:cubicBezTo>
                    <a:pt x="1402" y="1696"/>
                    <a:pt x="1101" y="1796"/>
                    <a:pt x="801" y="1862"/>
                  </a:cubicBezTo>
                  <a:cubicBezTo>
                    <a:pt x="201" y="2062"/>
                    <a:pt x="134" y="2196"/>
                    <a:pt x="101" y="2363"/>
                  </a:cubicBezTo>
                  <a:lnTo>
                    <a:pt x="1" y="2663"/>
                  </a:lnTo>
                  <a:lnTo>
                    <a:pt x="6172" y="495"/>
                  </a:lnTo>
                  <a:cubicBezTo>
                    <a:pt x="6172" y="495"/>
                    <a:pt x="6205" y="361"/>
                    <a:pt x="6238" y="194"/>
                  </a:cubicBezTo>
                  <a:cubicBezTo>
                    <a:pt x="6255" y="111"/>
                    <a:pt x="6188" y="78"/>
                    <a:pt x="6072" y="78"/>
                  </a:cubicBezTo>
                  <a:cubicBezTo>
                    <a:pt x="5955" y="78"/>
                    <a:pt x="5788" y="111"/>
                    <a:pt x="5605" y="161"/>
                  </a:cubicBezTo>
                  <a:lnTo>
                    <a:pt x="4904" y="395"/>
                  </a:lnTo>
                  <a:cubicBezTo>
                    <a:pt x="4904" y="395"/>
                    <a:pt x="5054" y="1"/>
                    <a:pt x="4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2358525" y="1695000"/>
              <a:ext cx="128450" cy="83400"/>
            </a:xfrm>
            <a:custGeom>
              <a:avLst/>
              <a:gdLst/>
              <a:ahLst/>
              <a:cxnLst/>
              <a:rect l="l" t="t" r="r" b="b"/>
              <a:pathLst>
                <a:path w="5138" h="3336" extrusionOk="0">
                  <a:moveTo>
                    <a:pt x="5137" y="0"/>
                  </a:moveTo>
                  <a:lnTo>
                    <a:pt x="134" y="1835"/>
                  </a:lnTo>
                  <a:lnTo>
                    <a:pt x="0" y="2435"/>
                  </a:lnTo>
                  <a:cubicBezTo>
                    <a:pt x="293" y="2297"/>
                    <a:pt x="542" y="2231"/>
                    <a:pt x="709" y="2231"/>
                  </a:cubicBezTo>
                  <a:cubicBezTo>
                    <a:pt x="865" y="2231"/>
                    <a:pt x="950" y="2289"/>
                    <a:pt x="934" y="2402"/>
                  </a:cubicBezTo>
                  <a:cubicBezTo>
                    <a:pt x="901" y="2635"/>
                    <a:pt x="701" y="3336"/>
                    <a:pt x="701" y="3336"/>
                  </a:cubicBezTo>
                  <a:lnTo>
                    <a:pt x="3937" y="2068"/>
                  </a:lnTo>
                  <a:cubicBezTo>
                    <a:pt x="3937" y="2068"/>
                    <a:pt x="3970" y="1801"/>
                    <a:pt x="4037" y="1401"/>
                  </a:cubicBezTo>
                  <a:cubicBezTo>
                    <a:pt x="4103" y="1001"/>
                    <a:pt x="4370" y="867"/>
                    <a:pt x="4937" y="600"/>
                  </a:cubicBezTo>
                  <a:lnTo>
                    <a:pt x="5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8"/>
            <p:cNvSpPr/>
            <p:nvPr/>
          </p:nvSpPr>
          <p:spPr>
            <a:xfrm>
              <a:off x="2343500" y="1726575"/>
              <a:ext cx="144050" cy="65175"/>
            </a:xfrm>
            <a:custGeom>
              <a:avLst/>
              <a:gdLst/>
              <a:ahLst/>
              <a:cxnLst/>
              <a:rect l="l" t="t" r="r" b="b"/>
              <a:pathLst>
                <a:path w="5762" h="2607" extrusionOk="0">
                  <a:moveTo>
                    <a:pt x="5543" y="1"/>
                  </a:moveTo>
                  <a:cubicBezTo>
                    <a:pt x="5273" y="1"/>
                    <a:pt x="4757" y="156"/>
                    <a:pt x="4171" y="438"/>
                  </a:cubicBezTo>
                  <a:lnTo>
                    <a:pt x="1969" y="1105"/>
                  </a:lnTo>
                  <a:cubicBezTo>
                    <a:pt x="1035" y="1539"/>
                    <a:pt x="168" y="1873"/>
                    <a:pt x="101" y="2139"/>
                  </a:cubicBezTo>
                  <a:lnTo>
                    <a:pt x="1" y="2606"/>
                  </a:lnTo>
                  <a:lnTo>
                    <a:pt x="1" y="2606"/>
                  </a:lnTo>
                  <a:lnTo>
                    <a:pt x="5638" y="605"/>
                  </a:lnTo>
                  <a:cubicBezTo>
                    <a:pt x="5638" y="605"/>
                    <a:pt x="5672" y="405"/>
                    <a:pt x="5738" y="138"/>
                  </a:cubicBezTo>
                  <a:cubicBezTo>
                    <a:pt x="5762" y="45"/>
                    <a:pt x="5688" y="1"/>
                    <a:pt x="5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2394375" y="1784100"/>
              <a:ext cx="169825" cy="181400"/>
            </a:xfrm>
            <a:custGeom>
              <a:avLst/>
              <a:gdLst/>
              <a:ahLst/>
              <a:cxnLst/>
              <a:rect l="l" t="t" r="r" b="b"/>
              <a:pathLst>
                <a:path w="6793" h="7256" extrusionOk="0">
                  <a:moveTo>
                    <a:pt x="6260" y="0"/>
                  </a:moveTo>
                  <a:cubicBezTo>
                    <a:pt x="6097" y="0"/>
                    <a:pt x="5910" y="89"/>
                    <a:pt x="5738" y="272"/>
                  </a:cubicBezTo>
                  <a:cubicBezTo>
                    <a:pt x="5738" y="272"/>
                    <a:pt x="5338" y="1873"/>
                    <a:pt x="5204" y="2274"/>
                  </a:cubicBezTo>
                  <a:cubicBezTo>
                    <a:pt x="5071" y="2674"/>
                    <a:pt x="3103" y="3574"/>
                    <a:pt x="2102" y="3708"/>
                  </a:cubicBezTo>
                  <a:cubicBezTo>
                    <a:pt x="201" y="3941"/>
                    <a:pt x="1" y="4342"/>
                    <a:pt x="434" y="5709"/>
                  </a:cubicBezTo>
                  <a:cubicBezTo>
                    <a:pt x="804" y="6760"/>
                    <a:pt x="1754" y="7255"/>
                    <a:pt x="3078" y="7255"/>
                  </a:cubicBezTo>
                  <a:cubicBezTo>
                    <a:pt x="3309" y="7255"/>
                    <a:pt x="3551" y="7240"/>
                    <a:pt x="3803" y="7210"/>
                  </a:cubicBezTo>
                  <a:cubicBezTo>
                    <a:pt x="4904" y="7010"/>
                    <a:pt x="5805" y="6210"/>
                    <a:pt x="6172" y="5142"/>
                  </a:cubicBezTo>
                  <a:cubicBezTo>
                    <a:pt x="6739" y="3574"/>
                    <a:pt x="6439" y="1873"/>
                    <a:pt x="6639" y="939"/>
                  </a:cubicBezTo>
                  <a:cubicBezTo>
                    <a:pt x="6792" y="326"/>
                    <a:pt x="6571" y="0"/>
                    <a:pt x="6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1768925" y="1025350"/>
              <a:ext cx="372800" cy="478700"/>
            </a:xfrm>
            <a:custGeom>
              <a:avLst/>
              <a:gdLst/>
              <a:ahLst/>
              <a:cxnLst/>
              <a:rect l="l" t="t" r="r" b="b"/>
              <a:pathLst>
                <a:path w="14912" h="19148" extrusionOk="0">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1835650" y="1441475"/>
              <a:ext cx="110925" cy="241875"/>
            </a:xfrm>
            <a:custGeom>
              <a:avLst/>
              <a:gdLst/>
              <a:ahLst/>
              <a:cxnLst/>
              <a:rect l="l" t="t" r="r" b="b"/>
              <a:pathLst>
                <a:path w="4437" h="9675" extrusionOk="0">
                  <a:moveTo>
                    <a:pt x="0" y="0"/>
                  </a:moveTo>
                  <a:lnTo>
                    <a:pt x="0" y="9674"/>
                  </a:lnTo>
                  <a:lnTo>
                    <a:pt x="201" y="9674"/>
                  </a:lnTo>
                  <a:cubicBezTo>
                    <a:pt x="2536" y="9674"/>
                    <a:pt x="4437" y="7773"/>
                    <a:pt x="4437" y="5404"/>
                  </a:cubicBezTo>
                  <a:lnTo>
                    <a:pt x="4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1864825" y="1109675"/>
              <a:ext cx="249375" cy="406900"/>
            </a:xfrm>
            <a:custGeom>
              <a:avLst/>
              <a:gdLst/>
              <a:ahLst/>
              <a:cxnLst/>
              <a:rect l="l" t="t" r="r" b="b"/>
              <a:pathLst>
                <a:path w="9975" h="16276" extrusionOk="0">
                  <a:moveTo>
                    <a:pt x="6121" y="0"/>
                  </a:moveTo>
                  <a:cubicBezTo>
                    <a:pt x="4867" y="0"/>
                    <a:pt x="3614" y="329"/>
                    <a:pt x="2503" y="964"/>
                  </a:cubicBezTo>
                  <a:cubicBezTo>
                    <a:pt x="1" y="2365"/>
                    <a:pt x="1" y="5867"/>
                    <a:pt x="1" y="5867"/>
                  </a:cubicBezTo>
                  <a:lnTo>
                    <a:pt x="1" y="14573"/>
                  </a:lnTo>
                  <a:cubicBezTo>
                    <a:pt x="468" y="15474"/>
                    <a:pt x="1402" y="16074"/>
                    <a:pt x="2403" y="16175"/>
                  </a:cubicBezTo>
                  <a:cubicBezTo>
                    <a:pt x="2966" y="16246"/>
                    <a:pt x="3451" y="16276"/>
                    <a:pt x="3860" y="16276"/>
                  </a:cubicBezTo>
                  <a:cubicBezTo>
                    <a:pt x="5171" y="16276"/>
                    <a:pt x="5715" y="15970"/>
                    <a:pt x="5638" y="15741"/>
                  </a:cubicBezTo>
                  <a:cubicBezTo>
                    <a:pt x="5538" y="15207"/>
                    <a:pt x="5271" y="14740"/>
                    <a:pt x="4871" y="14373"/>
                  </a:cubicBezTo>
                  <a:lnTo>
                    <a:pt x="4871" y="11638"/>
                  </a:lnTo>
                  <a:cubicBezTo>
                    <a:pt x="5580" y="11759"/>
                    <a:pt x="6312" y="11869"/>
                    <a:pt x="6921" y="11869"/>
                  </a:cubicBezTo>
                  <a:cubicBezTo>
                    <a:pt x="7315" y="11869"/>
                    <a:pt x="7657" y="11823"/>
                    <a:pt x="7907" y="11705"/>
                  </a:cubicBezTo>
                  <a:cubicBezTo>
                    <a:pt x="8540" y="11438"/>
                    <a:pt x="9775" y="10470"/>
                    <a:pt x="9875" y="6601"/>
                  </a:cubicBezTo>
                  <a:cubicBezTo>
                    <a:pt x="9975" y="1998"/>
                    <a:pt x="9641" y="1197"/>
                    <a:pt x="8640" y="463"/>
                  </a:cubicBezTo>
                  <a:cubicBezTo>
                    <a:pt x="7830" y="153"/>
                    <a:pt x="6975" y="0"/>
                    <a:pt x="6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1864825" y="1077825"/>
              <a:ext cx="243550" cy="178550"/>
            </a:xfrm>
            <a:custGeom>
              <a:avLst/>
              <a:gdLst/>
              <a:ahLst/>
              <a:cxnLst/>
              <a:rect l="l" t="t" r="r" b="b"/>
              <a:pathLst>
                <a:path w="9742" h="7142" extrusionOk="0">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1962400" y="1237150"/>
              <a:ext cx="25050" cy="25125"/>
            </a:xfrm>
            <a:custGeom>
              <a:avLst/>
              <a:gdLst/>
              <a:ahLst/>
              <a:cxnLst/>
              <a:rect l="l" t="t" r="r" b="b"/>
              <a:pathLst>
                <a:path w="1002" h="1005" extrusionOk="0">
                  <a:moveTo>
                    <a:pt x="468" y="1"/>
                  </a:moveTo>
                  <a:cubicBezTo>
                    <a:pt x="201" y="34"/>
                    <a:pt x="1" y="268"/>
                    <a:pt x="34" y="535"/>
                  </a:cubicBezTo>
                  <a:cubicBezTo>
                    <a:pt x="34" y="784"/>
                    <a:pt x="239" y="1005"/>
                    <a:pt x="483" y="1005"/>
                  </a:cubicBezTo>
                  <a:cubicBezTo>
                    <a:pt x="500" y="1005"/>
                    <a:pt x="517" y="1004"/>
                    <a:pt x="534" y="1002"/>
                  </a:cubicBezTo>
                  <a:cubicBezTo>
                    <a:pt x="801" y="1002"/>
                    <a:pt x="1001" y="768"/>
                    <a:pt x="1001" y="501"/>
                  </a:cubicBezTo>
                  <a:cubicBezTo>
                    <a:pt x="968" y="234"/>
                    <a:pt x="735"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8"/>
            <p:cNvSpPr/>
            <p:nvPr/>
          </p:nvSpPr>
          <p:spPr>
            <a:xfrm>
              <a:off x="1973250" y="1323900"/>
              <a:ext cx="49225" cy="31675"/>
            </a:xfrm>
            <a:custGeom>
              <a:avLst/>
              <a:gdLst/>
              <a:ahLst/>
              <a:cxnLst/>
              <a:rect l="l" t="t" r="r" b="b"/>
              <a:pathLst>
                <a:path w="1969" h="1267" extrusionOk="0">
                  <a:moveTo>
                    <a:pt x="167" y="0"/>
                  </a:moveTo>
                  <a:lnTo>
                    <a:pt x="167" y="0"/>
                  </a:lnTo>
                  <a:cubicBezTo>
                    <a:pt x="0" y="500"/>
                    <a:pt x="301" y="1068"/>
                    <a:pt x="801" y="1234"/>
                  </a:cubicBezTo>
                  <a:lnTo>
                    <a:pt x="834" y="1234"/>
                  </a:lnTo>
                  <a:cubicBezTo>
                    <a:pt x="909" y="1256"/>
                    <a:pt x="986" y="1266"/>
                    <a:pt x="1063" y="1266"/>
                  </a:cubicBezTo>
                  <a:cubicBezTo>
                    <a:pt x="1463" y="1266"/>
                    <a:pt x="1856" y="987"/>
                    <a:pt x="1968" y="567"/>
                  </a:cubicBezTo>
                  <a:lnTo>
                    <a:pt x="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8"/>
            <p:cNvSpPr/>
            <p:nvPr/>
          </p:nvSpPr>
          <p:spPr>
            <a:xfrm>
              <a:off x="2068325" y="1189250"/>
              <a:ext cx="29200" cy="24575"/>
            </a:xfrm>
            <a:custGeom>
              <a:avLst/>
              <a:gdLst/>
              <a:ahLst/>
              <a:cxnLst/>
              <a:rect l="l" t="t" r="r" b="b"/>
              <a:pathLst>
                <a:path w="1168" h="983" extrusionOk="0">
                  <a:moveTo>
                    <a:pt x="487" y="1"/>
                  </a:moveTo>
                  <a:cubicBezTo>
                    <a:pt x="297" y="1"/>
                    <a:pt x="111" y="105"/>
                    <a:pt x="0" y="282"/>
                  </a:cubicBezTo>
                  <a:lnTo>
                    <a:pt x="967" y="983"/>
                  </a:lnTo>
                  <a:cubicBezTo>
                    <a:pt x="1168" y="683"/>
                    <a:pt x="1101" y="316"/>
                    <a:pt x="834" y="116"/>
                  </a:cubicBezTo>
                  <a:cubicBezTo>
                    <a:pt x="801" y="116"/>
                    <a:pt x="801" y="82"/>
                    <a:pt x="767" y="82"/>
                  </a:cubicBezTo>
                  <a:cubicBezTo>
                    <a:pt x="678" y="27"/>
                    <a:pt x="582"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1946550" y="1187950"/>
              <a:ext cx="30050" cy="24225"/>
            </a:xfrm>
            <a:custGeom>
              <a:avLst/>
              <a:gdLst/>
              <a:ahLst/>
              <a:cxnLst/>
              <a:rect l="l" t="t" r="r" b="b"/>
              <a:pathLst>
                <a:path w="1202" h="969" extrusionOk="0">
                  <a:moveTo>
                    <a:pt x="690" y="1"/>
                  </a:moveTo>
                  <a:cubicBezTo>
                    <a:pt x="590" y="1"/>
                    <a:pt x="490" y="23"/>
                    <a:pt x="401" y="68"/>
                  </a:cubicBezTo>
                  <a:cubicBezTo>
                    <a:pt x="401" y="101"/>
                    <a:pt x="368" y="101"/>
                    <a:pt x="368" y="101"/>
                  </a:cubicBezTo>
                  <a:cubicBezTo>
                    <a:pt x="101" y="301"/>
                    <a:pt x="1" y="701"/>
                    <a:pt x="201" y="968"/>
                  </a:cubicBezTo>
                  <a:lnTo>
                    <a:pt x="1202" y="268"/>
                  </a:lnTo>
                  <a:cubicBezTo>
                    <a:pt x="1091" y="90"/>
                    <a:pt x="890" y="1"/>
                    <a:pt x="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2062475" y="1234650"/>
              <a:ext cx="25050" cy="25050"/>
            </a:xfrm>
            <a:custGeom>
              <a:avLst/>
              <a:gdLst/>
              <a:ahLst/>
              <a:cxnLst/>
              <a:rect l="l" t="t" r="r" b="b"/>
              <a:pathLst>
                <a:path w="1002" h="1002" extrusionOk="0">
                  <a:moveTo>
                    <a:pt x="468" y="1"/>
                  </a:moveTo>
                  <a:cubicBezTo>
                    <a:pt x="201" y="34"/>
                    <a:pt x="1" y="234"/>
                    <a:pt x="1" y="501"/>
                  </a:cubicBezTo>
                  <a:cubicBezTo>
                    <a:pt x="1" y="768"/>
                    <a:pt x="234" y="1002"/>
                    <a:pt x="501" y="1002"/>
                  </a:cubicBezTo>
                  <a:cubicBezTo>
                    <a:pt x="768" y="1002"/>
                    <a:pt x="1001" y="768"/>
                    <a:pt x="1001" y="501"/>
                  </a:cubicBezTo>
                  <a:cubicBezTo>
                    <a:pt x="968" y="234"/>
                    <a:pt x="734"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2027450" y="1241325"/>
              <a:ext cx="40900" cy="74250"/>
            </a:xfrm>
            <a:custGeom>
              <a:avLst/>
              <a:gdLst/>
              <a:ahLst/>
              <a:cxnLst/>
              <a:rect l="l" t="t" r="r" b="b"/>
              <a:pathLst>
                <a:path w="1636" h="2970" extrusionOk="0">
                  <a:moveTo>
                    <a:pt x="1" y="1"/>
                  </a:moveTo>
                  <a:lnTo>
                    <a:pt x="67" y="2970"/>
                  </a:lnTo>
                  <a:lnTo>
                    <a:pt x="1635" y="246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8"/>
            <p:cNvSpPr/>
            <p:nvPr/>
          </p:nvSpPr>
          <p:spPr>
            <a:xfrm>
              <a:off x="1880675" y="1352250"/>
              <a:ext cx="105950" cy="67575"/>
            </a:xfrm>
            <a:custGeom>
              <a:avLst/>
              <a:gdLst/>
              <a:ahLst/>
              <a:cxnLst/>
              <a:rect l="l" t="t" r="r" b="b"/>
              <a:pathLst>
                <a:path w="4238" h="2703" extrusionOk="0">
                  <a:moveTo>
                    <a:pt x="1" y="0"/>
                  </a:moveTo>
                  <a:cubicBezTo>
                    <a:pt x="168" y="501"/>
                    <a:pt x="501" y="968"/>
                    <a:pt x="901" y="1301"/>
                  </a:cubicBezTo>
                  <a:cubicBezTo>
                    <a:pt x="1669" y="1935"/>
                    <a:pt x="4237" y="2702"/>
                    <a:pt x="4237" y="2702"/>
                  </a:cubicBezTo>
                  <a:lnTo>
                    <a:pt x="4237" y="1902"/>
                  </a:lnTo>
                  <a:cubicBezTo>
                    <a:pt x="2970" y="1735"/>
                    <a:pt x="401" y="10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8"/>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1768100" y="1365575"/>
              <a:ext cx="329425" cy="168500"/>
            </a:xfrm>
            <a:custGeom>
              <a:avLst/>
              <a:gdLst/>
              <a:ahLst/>
              <a:cxnLst/>
              <a:rect l="l" t="t" r="r" b="b"/>
              <a:pathLst>
                <a:path w="13177" h="6740" extrusionOk="0">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9E7D-9424-4090-A743-5EA7164BA89F}"/>
              </a:ext>
            </a:extLst>
          </p:cNvPr>
          <p:cNvSpPr>
            <a:spLocks noGrp="1"/>
          </p:cNvSpPr>
          <p:nvPr>
            <p:ph type="title"/>
          </p:nvPr>
        </p:nvSpPr>
        <p:spPr>
          <a:xfrm>
            <a:off x="718400" y="0"/>
            <a:ext cx="7707000" cy="572700"/>
          </a:xfrm>
        </p:spPr>
        <p:txBody>
          <a:bodyPr/>
          <a:lstStyle/>
          <a:p>
            <a:r>
              <a:rPr lang="en-US" dirty="0"/>
              <a:t>References</a:t>
            </a:r>
          </a:p>
        </p:txBody>
      </p:sp>
      <p:sp>
        <p:nvSpPr>
          <p:cNvPr id="4" name="TextBox 3">
            <a:extLst>
              <a:ext uri="{FF2B5EF4-FFF2-40B4-BE49-F238E27FC236}">
                <a16:creationId xmlns:a16="http://schemas.microsoft.com/office/drawing/2014/main" id="{9CE9452D-6719-4A40-9320-F4E0C5D6ECB0}"/>
              </a:ext>
            </a:extLst>
          </p:cNvPr>
          <p:cNvSpPr txBox="1"/>
          <p:nvPr/>
        </p:nvSpPr>
        <p:spPr>
          <a:xfrm>
            <a:off x="38000" y="666750"/>
            <a:ext cx="9067800" cy="4345357"/>
          </a:xfrm>
          <a:prstGeom prst="rect">
            <a:avLst/>
          </a:prstGeom>
          <a:noFill/>
        </p:spPr>
        <p:txBody>
          <a:bodyPr wrap="square">
            <a:spAutoFit/>
          </a:bodyPr>
          <a:lstStyle/>
          <a:p>
            <a:pPr marL="342900" marR="0" lvl="0" indent="-342900" algn="just" rtl="0">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Arifin, S., Kibria, G., </a:t>
            </a:r>
            <a:r>
              <a:rPr lang="en-US" sz="1200" dirty="0" err="1">
                <a:effectLst/>
                <a:latin typeface="Montserrat" panose="020B0604020202020204" charset="0"/>
                <a:ea typeface="Times New Roman" panose="02020603050405020304" pitchFamily="18" charset="0"/>
                <a:cs typeface="Arial" panose="020B0604020202020204" pitchFamily="34" charset="0"/>
              </a:rPr>
              <a:t>Firoze</a:t>
            </a:r>
            <a:r>
              <a:rPr lang="en-US" sz="1200" dirty="0">
                <a:effectLst/>
                <a:latin typeface="Montserrat" panose="020B0604020202020204" charset="0"/>
                <a:ea typeface="Times New Roman" panose="02020603050405020304" pitchFamily="18" charset="0"/>
                <a:cs typeface="Arial" panose="020B0604020202020204" pitchFamily="34" charset="0"/>
              </a:rPr>
              <a:t>, A., </a:t>
            </a:r>
            <a:r>
              <a:rPr lang="en-US" sz="1200" dirty="0" err="1">
                <a:effectLst/>
                <a:latin typeface="Montserrat" panose="020B0604020202020204" charset="0"/>
                <a:ea typeface="Times New Roman" panose="02020603050405020304" pitchFamily="18" charset="0"/>
                <a:cs typeface="Arial" panose="020B0604020202020204" pitchFamily="34" charset="0"/>
              </a:rPr>
              <a:t>Amini</a:t>
            </a:r>
            <a:r>
              <a:rPr lang="en-US" sz="1200" dirty="0">
                <a:effectLst/>
                <a:latin typeface="Montserrat" panose="020B0604020202020204" charset="0"/>
                <a:ea typeface="Times New Roman" panose="02020603050405020304" pitchFamily="18" charset="0"/>
                <a:cs typeface="Arial" panose="020B0604020202020204" pitchFamily="34" charset="0"/>
              </a:rPr>
              <a:t>, A., &amp; Yan, H. (2012) “Dermatological Disease Diagnosis Using Color-Skin Images.” Xian: International Conference on Machine Learning and Cybernetics.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Yasir, R., Rahman, A., &amp; Ahmed, N. (2014) “Dermatological Disease Detection using Image Processing and Artificial Neural Network. “Dhaka: International Conference on Electrical and Computer Engineering.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Santy, A., &amp; Joseph, R. (2015) “Segmentation Methods for Computer Aided Melanoma Detection.” Global Conference on Communication Technologies.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 </a:t>
            </a:r>
            <a:r>
              <a:rPr lang="en-US" sz="1200" dirty="0" err="1">
                <a:effectLst/>
                <a:latin typeface="Montserrat" panose="020B0604020202020204" charset="0"/>
                <a:ea typeface="Times New Roman" panose="02020603050405020304" pitchFamily="18" charset="0"/>
                <a:cs typeface="Arial" panose="020B0604020202020204" pitchFamily="34" charset="0"/>
              </a:rPr>
              <a:t>Zeljkovic</a:t>
            </a:r>
            <a:r>
              <a:rPr lang="en-US" sz="1200" dirty="0">
                <a:effectLst/>
                <a:latin typeface="Montserrat" panose="020B0604020202020204" charset="0"/>
                <a:ea typeface="Times New Roman" panose="02020603050405020304" pitchFamily="18" charset="0"/>
                <a:cs typeface="Arial" panose="020B0604020202020204" pitchFamily="34" charset="0"/>
              </a:rPr>
              <a:t>, V., </a:t>
            </a:r>
            <a:r>
              <a:rPr lang="en-US" sz="1200" dirty="0" err="1">
                <a:effectLst/>
                <a:latin typeface="Montserrat" panose="020B0604020202020204" charset="0"/>
                <a:ea typeface="Times New Roman" panose="02020603050405020304" pitchFamily="18" charset="0"/>
                <a:cs typeface="Arial" panose="020B0604020202020204" pitchFamily="34" charset="0"/>
              </a:rPr>
              <a:t>Druzgalski</a:t>
            </a:r>
            <a:r>
              <a:rPr lang="en-US" sz="1200" dirty="0">
                <a:effectLst/>
                <a:latin typeface="Montserrat" panose="020B0604020202020204" charset="0"/>
                <a:ea typeface="Times New Roman" panose="02020603050405020304" pitchFamily="18" charset="0"/>
                <a:cs typeface="Arial" panose="020B0604020202020204" pitchFamily="34" charset="0"/>
              </a:rPr>
              <a:t>, C., </a:t>
            </a:r>
            <a:r>
              <a:rPr lang="en-US" sz="1200" dirty="0" err="1">
                <a:effectLst/>
                <a:latin typeface="Montserrat" panose="020B0604020202020204" charset="0"/>
                <a:ea typeface="Times New Roman" panose="02020603050405020304" pitchFamily="18" charset="0"/>
                <a:cs typeface="Arial" panose="020B0604020202020204" pitchFamily="34" charset="0"/>
              </a:rPr>
              <a:t>Bojic-Minic</a:t>
            </a:r>
            <a:r>
              <a:rPr lang="en-US" sz="1200" dirty="0">
                <a:effectLst/>
                <a:latin typeface="Montserrat" panose="020B0604020202020204" charset="0"/>
                <a:ea typeface="Times New Roman" panose="02020603050405020304" pitchFamily="18" charset="0"/>
                <a:cs typeface="Arial" panose="020B0604020202020204" pitchFamily="34" charset="0"/>
              </a:rPr>
              <a:t>, S., </a:t>
            </a:r>
            <a:r>
              <a:rPr lang="en-US" sz="1200" dirty="0" err="1">
                <a:effectLst/>
                <a:latin typeface="Montserrat" panose="020B0604020202020204" charset="0"/>
                <a:ea typeface="Times New Roman" panose="02020603050405020304" pitchFamily="18" charset="0"/>
                <a:cs typeface="Arial" panose="020B0604020202020204" pitchFamily="34" charset="0"/>
              </a:rPr>
              <a:t>Tameze</a:t>
            </a:r>
            <a:r>
              <a:rPr lang="en-US" sz="1200" dirty="0">
                <a:effectLst/>
                <a:latin typeface="Montserrat" panose="020B0604020202020204" charset="0"/>
                <a:ea typeface="Times New Roman" panose="02020603050405020304" pitchFamily="18" charset="0"/>
                <a:cs typeface="Arial" panose="020B0604020202020204" pitchFamily="34" charset="0"/>
              </a:rPr>
              <a:t>, C., &amp; Mayorga, P. (2015) “ Supplemental Melanoma Diagnosis for Darker Skin Complexion Gradients.” Pan American Health Care Exchanges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err="1">
                <a:effectLst/>
                <a:latin typeface="Montserrat" panose="020B0604020202020204" charset="0"/>
                <a:ea typeface="Times New Roman" panose="02020603050405020304" pitchFamily="18" charset="0"/>
                <a:cs typeface="Arial" panose="020B0604020202020204" pitchFamily="34" charset="0"/>
              </a:rPr>
              <a:t>Suganya</a:t>
            </a:r>
            <a:r>
              <a:rPr lang="en-US" sz="1200" dirty="0">
                <a:effectLst/>
                <a:latin typeface="Montserrat" panose="020B0604020202020204" charset="0"/>
                <a:ea typeface="Times New Roman" panose="02020603050405020304" pitchFamily="18" charset="0"/>
                <a:cs typeface="Arial" panose="020B0604020202020204" pitchFamily="34" charset="0"/>
              </a:rPr>
              <a:t> R. (2016) “An Automated Computer Aided Diagnosis of Skin Lesions Detection and Classification for </a:t>
            </a:r>
            <a:r>
              <a:rPr lang="en-US" sz="1200" dirty="0" err="1">
                <a:effectLst/>
                <a:latin typeface="Montserrat" panose="020B0604020202020204" charset="0"/>
                <a:ea typeface="Times New Roman" panose="02020603050405020304" pitchFamily="18" charset="0"/>
                <a:cs typeface="Arial" panose="020B0604020202020204" pitchFamily="34" charset="0"/>
              </a:rPr>
              <a:t>Dermoscopy</a:t>
            </a:r>
            <a:r>
              <a:rPr lang="en-US" sz="1200" dirty="0">
                <a:effectLst/>
                <a:latin typeface="Montserrat" panose="020B0604020202020204" charset="0"/>
                <a:ea typeface="Times New Roman" panose="02020603050405020304" pitchFamily="18" charset="0"/>
                <a:cs typeface="Arial" panose="020B0604020202020204" pitchFamily="34" charset="0"/>
              </a:rPr>
              <a:t> Images.” International Conference on Recent Trends in Information Technology.</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err="1">
                <a:effectLst/>
                <a:latin typeface="Montserrat" panose="020B0604020202020204" charset="0"/>
                <a:ea typeface="Times New Roman" panose="02020603050405020304" pitchFamily="18" charset="0"/>
                <a:cs typeface="Arial" panose="020B0604020202020204" pitchFamily="34" charset="0"/>
              </a:rPr>
              <a:t>Alam</a:t>
            </a:r>
            <a:r>
              <a:rPr lang="en-US" sz="1200" dirty="0">
                <a:effectLst/>
                <a:latin typeface="Montserrat" panose="020B0604020202020204" charset="0"/>
                <a:ea typeface="Times New Roman" panose="02020603050405020304" pitchFamily="18" charset="0"/>
                <a:cs typeface="Arial" panose="020B0604020202020204" pitchFamily="34" charset="0"/>
              </a:rPr>
              <a:t>, N., Munia, T., </a:t>
            </a:r>
            <a:r>
              <a:rPr lang="en-US" sz="1200" dirty="0" err="1">
                <a:effectLst/>
                <a:latin typeface="Montserrat" panose="020B0604020202020204" charset="0"/>
                <a:ea typeface="Times New Roman" panose="02020603050405020304" pitchFamily="18" charset="0"/>
                <a:cs typeface="Arial" panose="020B0604020202020204" pitchFamily="34" charset="0"/>
              </a:rPr>
              <a:t>Tavakolian</a:t>
            </a:r>
            <a:r>
              <a:rPr lang="en-US" sz="1200" dirty="0">
                <a:effectLst/>
                <a:latin typeface="Montserrat" panose="020B0604020202020204" charset="0"/>
                <a:ea typeface="Times New Roman" panose="02020603050405020304" pitchFamily="18" charset="0"/>
                <a:cs typeface="Arial" panose="020B0604020202020204" pitchFamily="34" charset="0"/>
              </a:rPr>
              <a:t>, K., </a:t>
            </a:r>
            <a:r>
              <a:rPr lang="en-US" sz="1200" dirty="0" err="1">
                <a:effectLst/>
                <a:latin typeface="Montserrat" panose="020B0604020202020204" charset="0"/>
                <a:ea typeface="Times New Roman" panose="02020603050405020304" pitchFamily="18" charset="0"/>
                <a:cs typeface="Arial" panose="020B0604020202020204" pitchFamily="34" charset="0"/>
              </a:rPr>
              <a:t>Vasefi</a:t>
            </a:r>
            <a:r>
              <a:rPr lang="en-US" sz="1200" dirty="0">
                <a:effectLst/>
                <a:latin typeface="Montserrat" panose="020B0604020202020204" charset="0"/>
                <a:ea typeface="Times New Roman" panose="02020603050405020304" pitchFamily="18" charset="0"/>
                <a:cs typeface="Arial" panose="020B0604020202020204" pitchFamily="34" charset="0"/>
              </a:rPr>
              <a:t>, V., MacKinnon, N., &amp; Fazel-</a:t>
            </a:r>
            <a:r>
              <a:rPr lang="en-US" sz="1200" dirty="0" err="1">
                <a:effectLst/>
                <a:latin typeface="Montserrat" panose="020B0604020202020204" charset="0"/>
                <a:ea typeface="Times New Roman" panose="02020603050405020304" pitchFamily="18" charset="0"/>
                <a:cs typeface="Arial" panose="020B0604020202020204" pitchFamily="34" charset="0"/>
              </a:rPr>
              <a:t>Rezai</a:t>
            </a:r>
            <a:r>
              <a:rPr lang="en-US" sz="1200" dirty="0">
                <a:effectLst/>
                <a:latin typeface="Montserrat" panose="020B0604020202020204" charset="0"/>
                <a:ea typeface="Times New Roman" panose="02020603050405020304" pitchFamily="18" charset="0"/>
                <a:cs typeface="Arial" panose="020B0604020202020204" pitchFamily="34" charset="0"/>
              </a:rPr>
              <a:t>, R. (2016) “Automatic Detection and Severity Measurement of Eczema Using Image Processing.” IEEE.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Kumar, V., Kumar, S., &amp; </a:t>
            </a:r>
            <a:r>
              <a:rPr lang="en-US" sz="1200" dirty="0" err="1">
                <a:effectLst/>
                <a:latin typeface="Montserrat" panose="020B0604020202020204" charset="0"/>
                <a:ea typeface="Times New Roman" panose="02020603050405020304" pitchFamily="18" charset="0"/>
                <a:cs typeface="Arial" panose="020B0604020202020204" pitchFamily="34" charset="0"/>
              </a:rPr>
              <a:t>Saboo</a:t>
            </a:r>
            <a:r>
              <a:rPr lang="en-US" sz="1200" dirty="0">
                <a:effectLst/>
                <a:latin typeface="Montserrat" panose="020B0604020202020204" charset="0"/>
                <a:ea typeface="Times New Roman" panose="02020603050405020304" pitchFamily="18" charset="0"/>
                <a:cs typeface="Arial" panose="020B0604020202020204" pitchFamily="34" charset="0"/>
              </a:rPr>
              <a:t>, V. (2016) “Dermatological Disease Detection Using Image Processing and Machine Learning.” IEEE.</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 </a:t>
            </a:r>
            <a:r>
              <a:rPr lang="en-US" sz="1200" dirty="0" err="1">
                <a:effectLst/>
                <a:latin typeface="Montserrat" panose="020B0604020202020204" charset="0"/>
                <a:ea typeface="Times New Roman" panose="02020603050405020304" pitchFamily="18" charset="0"/>
                <a:cs typeface="Arial" panose="020B0604020202020204" pitchFamily="34" charset="0"/>
              </a:rPr>
              <a:t>Krizhevsky</a:t>
            </a:r>
            <a:r>
              <a:rPr lang="en-US" sz="1200" dirty="0">
                <a:effectLst/>
                <a:latin typeface="Montserrat" panose="020B0604020202020204" charset="0"/>
                <a:ea typeface="Times New Roman" panose="02020603050405020304" pitchFamily="18" charset="0"/>
                <a:cs typeface="Arial" panose="020B0604020202020204" pitchFamily="34" charset="0"/>
              </a:rPr>
              <a:t>, A., ILYA, S., &amp; Geoffrey, E. (2012) “ImageNet Classification with Deep Convolutional Neural Networks.” Advances in Neural Information Processing Systems.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err="1">
                <a:effectLst/>
                <a:latin typeface="Montserrat" panose="020B0604020202020204" charset="0"/>
                <a:ea typeface="Times New Roman" panose="02020603050405020304" pitchFamily="18" charset="0"/>
                <a:cs typeface="Arial" panose="020B0604020202020204" pitchFamily="34" charset="0"/>
              </a:rPr>
              <a:t>Cristianini</a:t>
            </a:r>
            <a:r>
              <a:rPr lang="en-US" sz="1200" dirty="0">
                <a:effectLst/>
                <a:latin typeface="Montserrat" panose="020B0604020202020204" charset="0"/>
                <a:ea typeface="Times New Roman" panose="02020603050405020304" pitchFamily="18" charset="0"/>
                <a:cs typeface="Arial" panose="020B0604020202020204" pitchFamily="34" charset="0"/>
              </a:rPr>
              <a:t>, N., </a:t>
            </a:r>
            <a:r>
              <a:rPr lang="en-US" sz="1200" dirty="0" err="1">
                <a:effectLst/>
                <a:latin typeface="Montserrat" panose="020B0604020202020204" charset="0"/>
                <a:ea typeface="Times New Roman" panose="02020603050405020304" pitchFamily="18" charset="0"/>
                <a:cs typeface="Arial" panose="020B0604020202020204" pitchFamily="34" charset="0"/>
              </a:rPr>
              <a:t>Shawe</a:t>
            </a:r>
            <a:r>
              <a:rPr lang="en-US" sz="1200" dirty="0">
                <a:effectLst/>
                <a:latin typeface="Montserrat" panose="020B0604020202020204" charset="0"/>
                <a:ea typeface="Times New Roman" panose="02020603050405020304" pitchFamily="18" charset="0"/>
                <a:cs typeface="Arial" panose="020B0604020202020204" pitchFamily="34" charset="0"/>
              </a:rPr>
              <a:t>, J., “Support Vector Machines”, 2000. </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SOMMERVILLE, I., “Software Engineering”. 9th .2011.</a:t>
            </a:r>
            <a:endParaRPr lang="en-US" sz="1000" dirty="0">
              <a:effectLst/>
              <a:latin typeface="Montserrat" panose="020B0604020202020204" charset="0"/>
              <a:ea typeface="Times New Roman" panose="02020603050405020304" pitchFamily="18" charset="0"/>
              <a:cs typeface="Arial" panose="020B0604020202020204" pitchFamily="34" charset="0"/>
            </a:endParaRPr>
          </a:p>
          <a:p>
            <a:pPr marL="342900" marR="0" lvl="0" indent="-342900" algn="just">
              <a:lnSpc>
                <a:spcPct val="110000"/>
              </a:lnSpc>
              <a:spcBef>
                <a:spcPts val="0"/>
              </a:spcBef>
              <a:spcAft>
                <a:spcPts val="600"/>
              </a:spcAft>
              <a:buFont typeface="+mj-lt"/>
              <a:buAutoNum type="arabicPeriod"/>
            </a:pPr>
            <a:r>
              <a:rPr lang="en-US" sz="1200" dirty="0">
                <a:effectLst/>
                <a:latin typeface="Montserrat" panose="020B0604020202020204" charset="0"/>
                <a:ea typeface="Times New Roman" panose="02020603050405020304" pitchFamily="18" charset="0"/>
                <a:cs typeface="Arial" panose="020B0604020202020204" pitchFamily="34" charset="0"/>
              </a:rPr>
              <a:t>M. Abadi, A. Agarwal, P. Barham, E. </a:t>
            </a:r>
            <a:r>
              <a:rPr lang="en-US" sz="1200" dirty="0" err="1">
                <a:effectLst/>
                <a:latin typeface="Montserrat" panose="020B0604020202020204" charset="0"/>
                <a:ea typeface="Times New Roman" panose="02020603050405020304" pitchFamily="18" charset="0"/>
                <a:cs typeface="Arial" panose="020B0604020202020204" pitchFamily="34" charset="0"/>
              </a:rPr>
              <a:t>Brevdo</a:t>
            </a:r>
            <a:r>
              <a:rPr lang="en-US" sz="1200" dirty="0">
                <a:effectLst/>
                <a:latin typeface="Montserrat" panose="020B0604020202020204" charset="0"/>
                <a:ea typeface="Times New Roman" panose="02020603050405020304" pitchFamily="18" charset="0"/>
                <a:cs typeface="Arial" panose="020B0604020202020204" pitchFamily="34" charset="0"/>
              </a:rPr>
              <a:t>, Z. Chen, C. </a:t>
            </a:r>
            <a:r>
              <a:rPr lang="en-US" sz="1200" dirty="0" err="1">
                <a:effectLst/>
                <a:latin typeface="Montserrat" panose="020B0604020202020204" charset="0"/>
                <a:ea typeface="Times New Roman" panose="02020603050405020304" pitchFamily="18" charset="0"/>
                <a:cs typeface="Arial" panose="020B0604020202020204" pitchFamily="34" charset="0"/>
              </a:rPr>
              <a:t>Citro</a:t>
            </a:r>
            <a:r>
              <a:rPr lang="en-US" sz="1200" dirty="0">
                <a:effectLst/>
                <a:latin typeface="Montserrat" panose="020B0604020202020204" charset="0"/>
                <a:ea typeface="Times New Roman" panose="02020603050405020304" pitchFamily="18" charset="0"/>
                <a:cs typeface="Arial" panose="020B0604020202020204" pitchFamily="34" charset="0"/>
              </a:rPr>
              <a:t>, G. S. </a:t>
            </a:r>
            <a:r>
              <a:rPr lang="en-US" sz="1200" dirty="0" err="1">
                <a:effectLst/>
                <a:latin typeface="Montserrat" panose="020B0604020202020204" charset="0"/>
                <a:ea typeface="Times New Roman" panose="02020603050405020304" pitchFamily="18" charset="0"/>
                <a:cs typeface="Arial" panose="020B0604020202020204" pitchFamily="34" charset="0"/>
              </a:rPr>
              <a:t>Corrado</a:t>
            </a:r>
            <a:r>
              <a:rPr lang="en-US" sz="1200" dirty="0">
                <a:effectLst/>
                <a:latin typeface="Montserrat" panose="020B0604020202020204" charset="0"/>
                <a:ea typeface="Times New Roman" panose="02020603050405020304" pitchFamily="18" charset="0"/>
                <a:cs typeface="Arial" panose="020B0604020202020204" pitchFamily="34" charset="0"/>
              </a:rPr>
              <a:t>, A. Davis, J. Dean, M. Devin, et al. </a:t>
            </a:r>
            <a:r>
              <a:rPr lang="en-US" sz="1200" dirty="0" err="1">
                <a:effectLst/>
                <a:latin typeface="Montserrat" panose="020B0604020202020204" charset="0"/>
                <a:ea typeface="Times New Roman" panose="02020603050405020304" pitchFamily="18" charset="0"/>
                <a:cs typeface="Arial" panose="020B0604020202020204" pitchFamily="34" charset="0"/>
              </a:rPr>
              <a:t>Tensorflow</a:t>
            </a:r>
            <a:r>
              <a:rPr lang="en-US" sz="1200" dirty="0">
                <a:effectLst/>
                <a:latin typeface="Montserrat" panose="020B0604020202020204" charset="0"/>
                <a:ea typeface="Times New Roman" panose="02020603050405020304" pitchFamily="18" charset="0"/>
                <a:cs typeface="Arial" panose="020B0604020202020204" pitchFamily="34" charset="0"/>
              </a:rPr>
              <a:t>: Large-scale machine learning on heterogeneous systems, 2015. Software available from </a:t>
            </a:r>
            <a:r>
              <a:rPr lang="en-US" sz="1200" dirty="0" err="1">
                <a:effectLst/>
                <a:latin typeface="Montserrat" panose="020B0604020202020204" charset="0"/>
                <a:ea typeface="Times New Roman" panose="02020603050405020304" pitchFamily="18" charset="0"/>
                <a:cs typeface="Arial" panose="020B0604020202020204" pitchFamily="34" charset="0"/>
              </a:rPr>
              <a:t>tensorflow</a:t>
            </a:r>
            <a:r>
              <a:rPr lang="en-US" sz="1200" dirty="0">
                <a:effectLst/>
                <a:latin typeface="Montserrat" panose="020B0604020202020204" charset="0"/>
                <a:ea typeface="Times New Roman" panose="02020603050405020304" pitchFamily="18" charset="0"/>
                <a:cs typeface="Arial" panose="020B0604020202020204" pitchFamily="34" charset="0"/>
              </a:rPr>
              <a:t>. org, 1, 2015</a:t>
            </a:r>
            <a:endParaRPr lang="en-US" sz="1000" dirty="0">
              <a:effectLst/>
              <a:latin typeface="Montserrat" panose="020B0604020202020204" charset="0"/>
              <a:ea typeface="Times New Roman" panose="02020603050405020304" pitchFamily="18" charset="0"/>
              <a:cs typeface="Arial" panose="020B0604020202020204" pitchFamily="34" charset="0"/>
            </a:endParaRPr>
          </a:p>
        </p:txBody>
      </p:sp>
      <p:sp>
        <p:nvSpPr>
          <p:cNvPr id="5" name="Google Shape;1098;p48">
            <a:extLst>
              <a:ext uri="{FF2B5EF4-FFF2-40B4-BE49-F238E27FC236}">
                <a16:creationId xmlns:a16="http://schemas.microsoft.com/office/drawing/2014/main" id="{DD00E243-7F60-4871-ADFB-F010E7D1A4F5}"/>
              </a:ext>
            </a:extLst>
          </p:cNvPr>
          <p:cNvSpPr/>
          <p:nvPr/>
        </p:nvSpPr>
        <p:spPr>
          <a:xfrm>
            <a:off x="3314600" y="533512"/>
            <a:ext cx="2514600" cy="7837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32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65E5-1D9B-4541-8E65-78B1822AD05F}"/>
              </a:ext>
            </a:extLst>
          </p:cNvPr>
          <p:cNvSpPr>
            <a:spLocks noGrp="1"/>
          </p:cNvSpPr>
          <p:nvPr>
            <p:ph type="title"/>
          </p:nvPr>
        </p:nvSpPr>
        <p:spPr>
          <a:xfrm>
            <a:off x="2457150" y="2114550"/>
            <a:ext cx="4229700" cy="527400"/>
          </a:xfrm>
        </p:spPr>
        <p:txBody>
          <a:bodyPr/>
          <a:lstStyle/>
          <a:p>
            <a:pPr algn="ctr"/>
            <a:r>
              <a:rPr lang="en-US" sz="7200" dirty="0"/>
              <a:t>Thanks</a:t>
            </a:r>
          </a:p>
        </p:txBody>
      </p:sp>
      <p:sp>
        <p:nvSpPr>
          <p:cNvPr id="4" name="Google Shape;1098;p48">
            <a:extLst>
              <a:ext uri="{FF2B5EF4-FFF2-40B4-BE49-F238E27FC236}">
                <a16:creationId xmlns:a16="http://schemas.microsoft.com/office/drawing/2014/main" id="{E58ED2AF-24F1-484F-B8E0-3B60119186D4}"/>
              </a:ext>
            </a:extLst>
          </p:cNvPr>
          <p:cNvSpPr/>
          <p:nvPr/>
        </p:nvSpPr>
        <p:spPr>
          <a:xfrm>
            <a:off x="3048000" y="2876550"/>
            <a:ext cx="3124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30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55D8-E4E8-44B1-9766-8399145D8F52}"/>
              </a:ext>
            </a:extLst>
          </p:cNvPr>
          <p:cNvSpPr>
            <a:spLocks noGrp="1"/>
          </p:cNvSpPr>
          <p:nvPr>
            <p:ph type="title"/>
          </p:nvPr>
        </p:nvSpPr>
        <p:spPr>
          <a:xfrm>
            <a:off x="1143000" y="-19050"/>
            <a:ext cx="2788500" cy="615000"/>
          </a:xfrm>
        </p:spPr>
        <p:txBody>
          <a:bodyPr/>
          <a:lstStyle/>
          <a:p>
            <a:r>
              <a:rPr lang="en-US" dirty="0"/>
              <a:t>Contents</a:t>
            </a:r>
          </a:p>
        </p:txBody>
      </p:sp>
      <p:sp>
        <p:nvSpPr>
          <p:cNvPr id="3" name="Subtitle 2">
            <a:extLst>
              <a:ext uri="{FF2B5EF4-FFF2-40B4-BE49-F238E27FC236}">
                <a16:creationId xmlns:a16="http://schemas.microsoft.com/office/drawing/2014/main" id="{AB00BE35-ECA8-4B00-8544-AF0A2AE37E01}"/>
              </a:ext>
            </a:extLst>
          </p:cNvPr>
          <p:cNvSpPr>
            <a:spLocks noGrp="1"/>
          </p:cNvSpPr>
          <p:nvPr>
            <p:ph type="subTitle" idx="1"/>
          </p:nvPr>
        </p:nvSpPr>
        <p:spPr>
          <a:xfrm>
            <a:off x="1066800" y="723900"/>
            <a:ext cx="6705600" cy="3295650"/>
          </a:xfrm>
        </p:spPr>
        <p:txBody>
          <a:bodyPr/>
          <a:lstStyle/>
          <a:p>
            <a:pPr marL="469900" indent="-342900">
              <a:buFont typeface="+mj-lt"/>
              <a:buAutoNum type="arabicPeriod"/>
            </a:pPr>
            <a:r>
              <a:rPr lang="en-US" dirty="0"/>
              <a:t>Introduction</a:t>
            </a:r>
          </a:p>
          <a:p>
            <a:pPr marL="469900" indent="-342900">
              <a:buFont typeface="+mj-lt"/>
              <a:buAutoNum type="arabicPeriod"/>
            </a:pPr>
            <a:r>
              <a:rPr lang="en-US" dirty="0"/>
              <a:t>Motivation</a:t>
            </a:r>
          </a:p>
          <a:p>
            <a:pPr marL="469900" indent="-342900">
              <a:buFont typeface="+mj-lt"/>
              <a:buAutoNum type="arabicPeriod"/>
            </a:pPr>
            <a:r>
              <a:rPr lang="en-US" dirty="0"/>
              <a:t>Problem Definition</a:t>
            </a:r>
          </a:p>
          <a:p>
            <a:pPr marL="469900" indent="-342900">
              <a:buFont typeface="+mj-lt"/>
              <a:buAutoNum type="arabicPeriod"/>
            </a:pPr>
            <a:r>
              <a:rPr lang="en-US" dirty="0"/>
              <a:t>Objectives</a:t>
            </a:r>
          </a:p>
          <a:p>
            <a:pPr marL="469900" indent="-342900">
              <a:buFont typeface="+mj-lt"/>
              <a:buAutoNum type="arabicPeriod"/>
            </a:pPr>
            <a:r>
              <a:rPr lang="en-US" dirty="0"/>
              <a:t>Related Works</a:t>
            </a:r>
          </a:p>
          <a:p>
            <a:pPr marL="469900" indent="-342900">
              <a:buFont typeface="+mj-lt"/>
              <a:buAutoNum type="arabicPeriod"/>
            </a:pPr>
            <a:r>
              <a:rPr lang="en-US" dirty="0"/>
              <a:t>System Architecture</a:t>
            </a:r>
          </a:p>
          <a:p>
            <a:pPr marL="469900" indent="-342900">
              <a:buFont typeface="+mj-lt"/>
              <a:buAutoNum type="arabicPeriod"/>
            </a:pPr>
            <a:r>
              <a:rPr lang="en-US" dirty="0"/>
              <a:t>Proposed Methodology</a:t>
            </a:r>
            <a:endParaRPr lang="ar-EG" dirty="0"/>
          </a:p>
          <a:p>
            <a:pPr marL="469900" indent="-342900">
              <a:buFont typeface="+mj-lt"/>
              <a:buAutoNum type="arabicPeriod"/>
            </a:pPr>
            <a:r>
              <a:rPr lang="en-US" dirty="0"/>
              <a:t>Demo</a:t>
            </a:r>
          </a:p>
          <a:p>
            <a:pPr marL="469900" indent="-342900">
              <a:buFont typeface="+mj-lt"/>
              <a:buAutoNum type="arabicPeriod"/>
            </a:pPr>
            <a:r>
              <a:rPr lang="en-US" dirty="0"/>
              <a:t>Future work</a:t>
            </a:r>
          </a:p>
          <a:p>
            <a:pPr marL="469900" indent="-342900">
              <a:buFont typeface="+mj-lt"/>
              <a:buAutoNum type="arabicPeriod"/>
            </a:pPr>
            <a:r>
              <a:rPr lang="en-US" dirty="0"/>
              <a:t>Conclusion</a:t>
            </a:r>
          </a:p>
          <a:p>
            <a:pPr marL="469900" indent="-342900">
              <a:buFont typeface="+mj-lt"/>
              <a:buAutoNum type="arabicPeriod"/>
            </a:pPr>
            <a:r>
              <a:rPr lang="en-US" dirty="0"/>
              <a:t>Software Tools</a:t>
            </a:r>
          </a:p>
          <a:p>
            <a:pPr marL="469900" indent="-342900">
              <a:buFont typeface="+mj-lt"/>
              <a:buAutoNum type="arabicPeriod"/>
            </a:pPr>
            <a:r>
              <a:rPr lang="en-US" dirty="0"/>
              <a:t>References</a:t>
            </a:r>
          </a:p>
        </p:txBody>
      </p:sp>
      <p:sp>
        <p:nvSpPr>
          <p:cNvPr id="4" name="Google Shape;722;p45">
            <a:extLst>
              <a:ext uri="{FF2B5EF4-FFF2-40B4-BE49-F238E27FC236}">
                <a16:creationId xmlns:a16="http://schemas.microsoft.com/office/drawing/2014/main" id="{E3F1114F-C320-488B-ADC9-6139FF93BA17}"/>
              </a:ext>
            </a:extLst>
          </p:cNvPr>
          <p:cNvSpPr/>
          <p:nvPr/>
        </p:nvSpPr>
        <p:spPr>
          <a:xfrm>
            <a:off x="1219200" y="595950"/>
            <a:ext cx="1714950" cy="5175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34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425" name="Google Shape;425;p42"/>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426" name="Google Shape;426;p42"/>
          <p:cNvSpPr txBox="1">
            <a:spLocks noGrp="1"/>
          </p:cNvSpPr>
          <p:nvPr>
            <p:ph type="subTitle" idx="1"/>
          </p:nvPr>
        </p:nvSpPr>
        <p:spPr>
          <a:xfrm>
            <a:off x="914400" y="1047750"/>
            <a:ext cx="6457950" cy="3657600"/>
          </a:xfrm>
          <a:prstGeom prst="rect">
            <a:avLst/>
          </a:prstGeom>
        </p:spPr>
        <p:txBody>
          <a:bodyPr spcFirstLastPara="1" wrap="square" lIns="91425" tIns="91425" rIns="91425" bIns="91425" anchor="ctr" anchorCtr="0">
            <a:noAutofit/>
          </a:bodyPr>
          <a:lstStyle/>
          <a:p>
            <a:pPr marL="438150" indent="-285750" algn="just">
              <a:spcBef>
                <a:spcPts val="1600"/>
              </a:spcBef>
              <a:buSzPts val="1200"/>
              <a:buFont typeface="Arial" panose="020B0604020202020204" pitchFamily="34" charset="0"/>
              <a:buChar char="•"/>
            </a:pPr>
            <a:r>
              <a:rPr lang="en-US" dirty="0"/>
              <a:t>Skin problem is growing fast all over the country .</a:t>
            </a:r>
          </a:p>
          <a:p>
            <a:pPr marL="438150" indent="-285750" algn="just">
              <a:spcBef>
                <a:spcPts val="1600"/>
              </a:spcBef>
              <a:buSzPts val="1200"/>
              <a:buFont typeface="Arial" panose="020B0604020202020204" pitchFamily="34" charset="0"/>
              <a:buChar char="•"/>
            </a:pPr>
            <a:r>
              <a:rPr lang="en-US" dirty="0"/>
              <a:t>It is one of the most common types of diseases where some can be painful, and some can cause fatal to human life .</a:t>
            </a:r>
          </a:p>
          <a:p>
            <a:pPr marL="438150" indent="-285750" algn="just">
              <a:spcBef>
                <a:spcPts val="1600"/>
              </a:spcBef>
              <a:buSzPts val="1200"/>
              <a:buFont typeface="Arial" panose="020B0604020202020204" pitchFamily="34" charset="0"/>
              <a:buChar char="•"/>
            </a:pPr>
            <a:r>
              <a:rPr lang="en-US" dirty="0"/>
              <a:t>We have to give attention towards this alarming health problem which is spreading fast to numerous reasons like pollution, global warming, ultraviolet rays, etc.</a:t>
            </a:r>
          </a:p>
          <a:p>
            <a:pPr marL="438150" indent="-285750" algn="just">
              <a:spcBef>
                <a:spcPts val="1600"/>
              </a:spcBef>
              <a:buSzPts val="1200"/>
              <a:buFont typeface="Arial" panose="020B0604020202020204" pitchFamily="34" charset="0"/>
              <a:buChar char="•"/>
            </a:pPr>
            <a:r>
              <a:rPr lang="en-US" dirty="0"/>
              <a:t>the cost of such diagnosis is still limited and very expensive</a:t>
            </a:r>
          </a:p>
          <a:p>
            <a:pPr marL="152400" indent="0" algn="just">
              <a:spcBef>
                <a:spcPts val="1600"/>
              </a:spcBef>
              <a:buSzPts val="1200"/>
            </a:pPr>
            <a:endParaRPr lang="en-US" dirty="0"/>
          </a:p>
        </p:txBody>
      </p:sp>
      <p:sp>
        <p:nvSpPr>
          <p:cNvPr id="427" name="Google Shape;427;p42"/>
          <p:cNvSpPr/>
          <p:nvPr/>
        </p:nvSpPr>
        <p:spPr>
          <a:xfrm>
            <a:off x="3411300" y="884775"/>
            <a:ext cx="2321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D4CA-2B38-4B9F-A00F-35E1E8BC8F79}"/>
              </a:ext>
            </a:extLst>
          </p:cNvPr>
          <p:cNvSpPr>
            <a:spLocks noGrp="1"/>
          </p:cNvSpPr>
          <p:nvPr>
            <p:ph type="title"/>
          </p:nvPr>
        </p:nvSpPr>
        <p:spPr/>
        <p:txBody>
          <a:bodyPr/>
          <a:lstStyle/>
          <a:p>
            <a:r>
              <a:rPr lang="en-US" dirty="0"/>
              <a:t>Motivation</a:t>
            </a:r>
          </a:p>
        </p:txBody>
      </p:sp>
      <p:sp>
        <p:nvSpPr>
          <p:cNvPr id="3" name="Subtitle 2">
            <a:extLst>
              <a:ext uri="{FF2B5EF4-FFF2-40B4-BE49-F238E27FC236}">
                <a16:creationId xmlns:a16="http://schemas.microsoft.com/office/drawing/2014/main" id="{E008E933-7B98-4D1B-8C4D-A25E08F12BB6}"/>
              </a:ext>
            </a:extLst>
          </p:cNvPr>
          <p:cNvSpPr>
            <a:spLocks noGrp="1"/>
          </p:cNvSpPr>
          <p:nvPr>
            <p:ph type="subTitle" idx="1"/>
          </p:nvPr>
        </p:nvSpPr>
        <p:spPr>
          <a:xfrm>
            <a:off x="914400" y="1047750"/>
            <a:ext cx="7086600" cy="3276600"/>
          </a:xfrm>
        </p:spPr>
        <p:txBody>
          <a:bodyPr/>
          <a:lstStyle/>
          <a:p>
            <a:r>
              <a:rPr lang="en-US" dirty="0"/>
              <a:t>1 - The last couple of years it has been harder to move around freely due to the coronavirus epidemic.</a:t>
            </a:r>
          </a:p>
          <a:p>
            <a:endParaRPr lang="en-US" dirty="0"/>
          </a:p>
          <a:p>
            <a:r>
              <a:rPr lang="en-US" dirty="0"/>
              <a:t>2 - skin diseases are chronic, infectious and sometimes may develop into skin cancer</a:t>
            </a:r>
          </a:p>
          <a:p>
            <a:endParaRPr lang="en-US" dirty="0"/>
          </a:p>
          <a:p>
            <a:r>
              <a:rPr lang="en-US" dirty="0"/>
              <a:t>3 - Our proposed approach is simple, fast and does not require expensive equipment's other than smart phone with a camera.</a:t>
            </a:r>
          </a:p>
          <a:p>
            <a:endParaRPr lang="en-US" dirty="0"/>
          </a:p>
          <a:p>
            <a:r>
              <a:rPr lang="en-US" dirty="0"/>
              <a:t>4 - To avoid delay in treatment, we have developed a model which will classify the disease using image dataset</a:t>
            </a:r>
          </a:p>
        </p:txBody>
      </p:sp>
    </p:spTree>
    <p:extLst>
      <p:ext uri="{BB962C8B-B14F-4D97-AF65-F5344CB8AC3E}">
        <p14:creationId xmlns:p14="http://schemas.microsoft.com/office/powerpoint/2010/main" val="308543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82"/>
        <p:cNvGrpSpPr/>
        <p:nvPr/>
      </p:nvGrpSpPr>
      <p:grpSpPr>
        <a:xfrm>
          <a:off x="0" y="0"/>
          <a:ext cx="0" cy="0"/>
          <a:chOff x="0" y="0"/>
          <a:chExt cx="0" cy="0"/>
        </a:xfrm>
      </p:grpSpPr>
      <p:sp>
        <p:nvSpPr>
          <p:cNvPr id="783" name="Google Shape;783;p46"/>
          <p:cNvSpPr txBox="1">
            <a:spLocks noGrp="1"/>
          </p:cNvSpPr>
          <p:nvPr>
            <p:ph type="title"/>
          </p:nvPr>
        </p:nvSpPr>
        <p:spPr>
          <a:xfrm>
            <a:off x="304800" y="514350"/>
            <a:ext cx="41148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Defintion</a:t>
            </a:r>
            <a:endParaRPr dirty="0"/>
          </a:p>
        </p:txBody>
      </p:sp>
      <p:sp>
        <p:nvSpPr>
          <p:cNvPr id="784" name="Google Shape;784;p46"/>
          <p:cNvSpPr txBox="1">
            <a:spLocks noGrp="1"/>
          </p:cNvSpPr>
          <p:nvPr>
            <p:ph type="subTitle" idx="1"/>
          </p:nvPr>
        </p:nvSpPr>
        <p:spPr>
          <a:xfrm>
            <a:off x="381000" y="1428750"/>
            <a:ext cx="8382000" cy="29718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latin typeface="Montserrat" panose="020B0604020202020204" charset="0"/>
              </a:rPr>
              <a:t>1 - Skin disease is a very common problem across the globe.</a:t>
            </a:r>
          </a:p>
          <a:p>
            <a:pPr marL="0" indent="0">
              <a:buClr>
                <a:schemeClr val="dk1"/>
              </a:buClr>
              <a:buSzPts val="1100"/>
            </a:pPr>
            <a:endParaRPr lang="en-US" dirty="0">
              <a:latin typeface="Montserrat" panose="020B0604020202020204" charset="0"/>
            </a:endParaRPr>
          </a:p>
          <a:p>
            <a:pPr marL="0" indent="0">
              <a:buClr>
                <a:schemeClr val="dk1"/>
              </a:buClr>
              <a:buSzPts val="1100"/>
            </a:pPr>
            <a:r>
              <a:rPr lang="en-US" dirty="0">
                <a:latin typeface="Montserrat" panose="020B0604020202020204" charset="0"/>
              </a:rPr>
              <a:t>2 – Seeing a Doctor Costs Money and Time </a:t>
            </a:r>
          </a:p>
          <a:p>
            <a:pPr marL="0" indent="0">
              <a:buClr>
                <a:schemeClr val="dk1"/>
              </a:buClr>
              <a:buSzPts val="1100"/>
            </a:pPr>
            <a:endParaRPr lang="en-US" dirty="0">
              <a:latin typeface="Montserrat" panose="020B0604020202020204" charset="0"/>
            </a:endParaRPr>
          </a:p>
          <a:p>
            <a:pPr marL="0" indent="0">
              <a:buClr>
                <a:schemeClr val="dk1"/>
              </a:buClr>
              <a:buSzPts val="1100"/>
            </a:pPr>
            <a:r>
              <a:rPr lang="en-US" dirty="0">
                <a:latin typeface="Montserrat" panose="020B0604020202020204" charset="0"/>
              </a:rPr>
              <a:t>3 - There are many families who cannot afford this expensive examinations.</a:t>
            </a:r>
          </a:p>
          <a:p>
            <a:pPr marL="0" indent="0">
              <a:buClr>
                <a:schemeClr val="dk1"/>
              </a:buClr>
              <a:buSzPts val="1100"/>
            </a:pPr>
            <a:endParaRPr lang="en-US" dirty="0">
              <a:latin typeface="Montserrat" panose="020B0604020202020204" charset="0"/>
            </a:endParaRPr>
          </a:p>
          <a:p>
            <a:pPr marL="0" indent="0">
              <a:buClr>
                <a:schemeClr val="dk1"/>
              </a:buClr>
              <a:buSzPts val="1100"/>
            </a:pPr>
            <a:r>
              <a:rPr lang="en-US" dirty="0">
                <a:latin typeface="Montserrat" panose="020B0604020202020204" charset="0"/>
              </a:rPr>
              <a:t>4 - It becomes very hard to identify sometimes as many disease resembles       same symptoms.</a:t>
            </a:r>
          </a:p>
          <a:p>
            <a:pPr marL="0" indent="0">
              <a:buClr>
                <a:schemeClr val="dk1"/>
              </a:buClr>
              <a:buSzPts val="1100"/>
            </a:pPr>
            <a:endParaRPr lang="en-US" dirty="0">
              <a:latin typeface="Montserrat" panose="020B0604020202020204" charset="0"/>
            </a:endParaRPr>
          </a:p>
          <a:p>
            <a:pPr marL="0" indent="0">
              <a:buClr>
                <a:schemeClr val="dk1"/>
              </a:buClr>
              <a:buSzPts val="1100"/>
            </a:pPr>
            <a:r>
              <a:rPr lang="en-US" dirty="0">
                <a:latin typeface="Montserrat" panose="020B0604020202020204" charset="0"/>
              </a:rPr>
              <a:t>5- </a:t>
            </a:r>
            <a:r>
              <a:rPr lang="en-US" dirty="0">
                <a:latin typeface="Montserrat" panose="020B0604020202020204" charset="0"/>
                <a:ea typeface="HGPGothicE" panose="020B0400000000000000" pitchFamily="34" charset="-128"/>
              </a:rPr>
              <a:t>Coronavirus Pandemic.</a:t>
            </a:r>
          </a:p>
          <a:p>
            <a:pPr marL="0" indent="0">
              <a:buClr>
                <a:schemeClr val="dk1"/>
              </a:buClr>
              <a:buSzPts val="1100"/>
            </a:pPr>
            <a:endParaRPr lang="en-US" dirty="0">
              <a:latin typeface="Gill Sans Nova Cond" panose="020B0606020104020203" pitchFamily="34" charset="0"/>
            </a:endParaRPr>
          </a:p>
          <a:p>
            <a:pPr marL="0" indent="0">
              <a:buClr>
                <a:schemeClr val="dk1"/>
              </a:buClr>
              <a:buSzPts val="1100"/>
            </a:pPr>
            <a:endParaRPr lang="en-US" dirty="0">
              <a:latin typeface="Gill Sans Nova Cond" panose="020B0606020104020203" pitchFamily="34" charset="0"/>
            </a:endParaRPr>
          </a:p>
          <a:p>
            <a:pPr marL="0" lvl="0" indent="0" algn="l" rtl="0">
              <a:spcBef>
                <a:spcPts val="0"/>
              </a:spcBef>
              <a:spcAft>
                <a:spcPts val="0"/>
              </a:spcAft>
              <a:buClr>
                <a:schemeClr val="dk1"/>
              </a:buClr>
              <a:buSzPts val="1100"/>
              <a:buFont typeface="Arial"/>
              <a:buNone/>
            </a:pPr>
            <a:endParaRPr dirty="0"/>
          </a:p>
        </p:txBody>
      </p:sp>
      <p:sp>
        <p:nvSpPr>
          <p:cNvPr id="785" name="Google Shape;785;p46"/>
          <p:cNvSpPr/>
          <p:nvPr/>
        </p:nvSpPr>
        <p:spPr>
          <a:xfrm flipV="1">
            <a:off x="381000" y="1091195"/>
            <a:ext cx="3352800"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37"/>
        <p:cNvGrpSpPr/>
        <p:nvPr/>
      </p:nvGrpSpPr>
      <p:grpSpPr>
        <a:xfrm>
          <a:off x="0" y="0"/>
          <a:ext cx="0" cy="0"/>
          <a:chOff x="0" y="0"/>
          <a:chExt cx="0" cy="0"/>
        </a:xfrm>
      </p:grpSpPr>
      <p:sp>
        <p:nvSpPr>
          <p:cNvPr id="438" name="Google Shape;438;p44"/>
          <p:cNvSpPr/>
          <p:nvPr/>
        </p:nvSpPr>
        <p:spPr>
          <a:xfrm>
            <a:off x="717405" y="971550"/>
            <a:ext cx="24105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txBox="1">
            <a:spLocks noGrp="1"/>
          </p:cNvSpPr>
          <p:nvPr>
            <p:ph type="title"/>
          </p:nvPr>
        </p:nvSpPr>
        <p:spPr>
          <a:xfrm>
            <a:off x="609600" y="514350"/>
            <a:ext cx="3278700" cy="383400"/>
          </a:xfrm>
          <a:prstGeom prst="rect">
            <a:avLst/>
          </a:prstGeom>
        </p:spPr>
        <p:txBody>
          <a:bodyPr spcFirstLastPara="1" wrap="square" lIns="91425" tIns="91425" rIns="91425" bIns="91425" anchor="ctr" anchorCtr="0">
            <a:noAutofit/>
          </a:bodyPr>
          <a:lstStyle/>
          <a:p>
            <a:pPr lvl="0"/>
            <a:r>
              <a:rPr lang="en-US" kern="1200" dirty="0">
                <a:latin typeface="Montserrat" panose="020B0604020202020204" charset="0"/>
              </a:rPr>
              <a:t>Objectives</a:t>
            </a:r>
            <a:endParaRPr lang="en-US" dirty="0">
              <a:latin typeface="Montserrat" panose="020B0604020202020204" charset="0"/>
            </a:endParaRPr>
          </a:p>
        </p:txBody>
      </p:sp>
      <p:sp>
        <p:nvSpPr>
          <p:cNvPr id="440" name="Google Shape;440;p44"/>
          <p:cNvSpPr txBox="1">
            <a:spLocks noGrp="1"/>
          </p:cNvSpPr>
          <p:nvPr>
            <p:ph type="subTitle" idx="1"/>
          </p:nvPr>
        </p:nvSpPr>
        <p:spPr>
          <a:xfrm>
            <a:off x="609600" y="1153796"/>
            <a:ext cx="5460687" cy="3170554"/>
          </a:xfrm>
          <a:prstGeom prst="rect">
            <a:avLst/>
          </a:prstGeom>
        </p:spPr>
        <p:txBody>
          <a:bodyPr spcFirstLastPara="1" wrap="square" lIns="91425" tIns="91425" rIns="91425" bIns="91425" anchor="t" anchorCtr="0">
            <a:noAutofit/>
          </a:bodyPr>
          <a:lstStyle/>
          <a:p>
            <a:pPr lvl="0" algn="just">
              <a:buFont typeface="Arial" panose="020B0604020202020204" pitchFamily="34" charset="0"/>
              <a:buChar char="•"/>
            </a:pPr>
            <a:r>
              <a:rPr lang="en-US" sz="1400" dirty="0"/>
              <a:t>Create lightweight Mobile application that helps in</a:t>
            </a:r>
          </a:p>
          <a:p>
            <a:pPr marL="127000" lvl="0" indent="0" algn="just"/>
            <a:r>
              <a:rPr lang="en-US" sz="1400" dirty="0"/>
              <a:t>       identifying skin disease.</a:t>
            </a:r>
          </a:p>
          <a:p>
            <a:pPr lvl="0" algn="just">
              <a:buFont typeface="Arial" panose="020B0604020202020204" pitchFamily="34" charset="0"/>
              <a:buChar char="•"/>
            </a:pPr>
            <a:endParaRPr lang="en-US" sz="1400" dirty="0"/>
          </a:p>
          <a:p>
            <a:pPr lvl="0" algn="just">
              <a:buFont typeface="Arial" panose="020B0604020202020204" pitchFamily="34" charset="0"/>
              <a:buChar char="•"/>
            </a:pPr>
            <a:r>
              <a:rPr lang="en-US" sz="1400" dirty="0"/>
              <a:t>The application will have easy user friendly GUI.</a:t>
            </a:r>
          </a:p>
          <a:p>
            <a:pPr lvl="0" algn="just">
              <a:buFont typeface="Arial" panose="020B0604020202020204" pitchFamily="34" charset="0"/>
              <a:buChar char="•"/>
            </a:pPr>
            <a:endParaRPr lang="en-US" sz="1400" dirty="0"/>
          </a:p>
          <a:p>
            <a:pPr lvl="0" algn="just">
              <a:buFont typeface="Arial" panose="020B0604020202020204" pitchFamily="34" charset="0"/>
              <a:buChar char="•"/>
            </a:pPr>
            <a:r>
              <a:rPr lang="en-US" sz="1400" dirty="0"/>
              <a:t>Users would be able to use phone’s camera to take a</a:t>
            </a:r>
          </a:p>
          <a:p>
            <a:pPr marL="127000" lvl="0" indent="0" algn="just"/>
            <a:r>
              <a:rPr lang="en-US" sz="1400" dirty="0"/>
              <a:t>       photo of their skin or upload an already taken photo</a:t>
            </a:r>
          </a:p>
          <a:p>
            <a:pPr marL="127000" lvl="0" indent="0" algn="just"/>
            <a:r>
              <a:rPr lang="en-US" sz="1400" dirty="0"/>
              <a:t>       from there device.</a:t>
            </a:r>
          </a:p>
          <a:p>
            <a:pPr lvl="0" algn="just">
              <a:buFont typeface="Arial" panose="020B0604020202020204" pitchFamily="34" charset="0"/>
              <a:buChar char="•"/>
            </a:pPr>
            <a:endParaRPr lang="en-US" sz="1400" dirty="0"/>
          </a:p>
          <a:p>
            <a:pPr lvl="0" algn="just">
              <a:buFont typeface="Arial" panose="020B0604020202020204" pitchFamily="34" charset="0"/>
              <a:buChar char="•"/>
            </a:pPr>
            <a:r>
              <a:rPr lang="en-US" sz="1400" dirty="0"/>
              <a:t>The application would identify the disease.</a:t>
            </a:r>
          </a:p>
          <a:p>
            <a:pPr marL="127000" lvl="0" indent="0" algn="just"/>
            <a:endParaRPr lang="en-US" sz="1400" dirty="0"/>
          </a:p>
          <a:p>
            <a:pPr lvl="0" algn="just">
              <a:buFont typeface="Arial" panose="020B0604020202020204" pitchFamily="34" charset="0"/>
              <a:buChar char="•"/>
            </a:pPr>
            <a:r>
              <a:rPr lang="en-US" sz="1400" dirty="0"/>
              <a:t>The application would support many skin diseases.</a:t>
            </a:r>
          </a:p>
          <a:p>
            <a:pPr lvl="0" algn="just">
              <a:buFont typeface="Arial" panose="020B0604020202020204" pitchFamily="34" charset="0"/>
              <a:buChar char="•"/>
            </a:pPr>
            <a:endParaRPr lang="en-US" sz="1400" dirty="0"/>
          </a:p>
          <a:p>
            <a:pPr algn="just">
              <a:buFont typeface="Arial" panose="020B0604020202020204" pitchFamily="34" charset="0"/>
              <a:buChar char="•"/>
            </a:pPr>
            <a:r>
              <a:rPr lang="en-US" sz="1400" dirty="0"/>
              <a:t>Create accurate AI model to identify the disease .</a:t>
            </a:r>
          </a:p>
        </p:txBody>
      </p:sp>
      <p:grpSp>
        <p:nvGrpSpPr>
          <p:cNvPr id="441" name="Google Shape;441;p44"/>
          <p:cNvGrpSpPr/>
          <p:nvPr/>
        </p:nvGrpSpPr>
        <p:grpSpPr>
          <a:xfrm>
            <a:off x="5962839" y="1493882"/>
            <a:ext cx="3155451" cy="2919563"/>
            <a:chOff x="1336125" y="611125"/>
            <a:chExt cx="4922700" cy="4554700"/>
          </a:xfrm>
        </p:grpSpPr>
        <p:sp>
          <p:nvSpPr>
            <p:cNvPr id="442" name="Google Shape;442;p44"/>
            <p:cNvSpPr/>
            <p:nvPr/>
          </p:nvSpPr>
          <p:spPr>
            <a:xfrm>
              <a:off x="1336125" y="2448850"/>
              <a:ext cx="4922700" cy="2716975"/>
            </a:xfrm>
            <a:custGeom>
              <a:avLst/>
              <a:gdLst/>
              <a:ahLst/>
              <a:cxnLst/>
              <a:rect l="l" t="t" r="r" b="b"/>
              <a:pathLst>
                <a:path w="196908" h="108679" extrusionOk="0">
                  <a:moveTo>
                    <a:pt x="98437" y="1"/>
                  </a:moveTo>
                  <a:cubicBezTo>
                    <a:pt x="44065" y="1"/>
                    <a:pt x="1" y="24318"/>
                    <a:pt x="1" y="54340"/>
                  </a:cubicBezTo>
                  <a:cubicBezTo>
                    <a:pt x="1" y="84361"/>
                    <a:pt x="44065" y="108679"/>
                    <a:pt x="98437" y="108679"/>
                  </a:cubicBezTo>
                  <a:cubicBezTo>
                    <a:pt x="152810" y="108679"/>
                    <a:pt x="196908" y="84361"/>
                    <a:pt x="196908" y="54340"/>
                  </a:cubicBezTo>
                  <a:cubicBezTo>
                    <a:pt x="196908" y="24318"/>
                    <a:pt x="152810" y="1"/>
                    <a:pt x="98437" y="1"/>
                  </a:cubicBez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4199825" y="3841525"/>
              <a:ext cx="1509450" cy="871475"/>
            </a:xfrm>
            <a:custGeom>
              <a:avLst/>
              <a:gdLst/>
              <a:ahLst/>
              <a:cxnLst/>
              <a:rect l="l" t="t" r="r" b="b"/>
              <a:pathLst>
                <a:path w="60378" h="34859" extrusionOk="0">
                  <a:moveTo>
                    <a:pt x="30189" y="1"/>
                  </a:moveTo>
                  <a:cubicBezTo>
                    <a:pt x="13511" y="1"/>
                    <a:pt x="1" y="7806"/>
                    <a:pt x="1" y="17446"/>
                  </a:cubicBezTo>
                  <a:cubicBezTo>
                    <a:pt x="1" y="27053"/>
                    <a:pt x="13511" y="34859"/>
                    <a:pt x="30189" y="34859"/>
                  </a:cubicBezTo>
                  <a:cubicBezTo>
                    <a:pt x="46868" y="34859"/>
                    <a:pt x="60377" y="27053"/>
                    <a:pt x="60377" y="17446"/>
                  </a:cubicBezTo>
                  <a:cubicBezTo>
                    <a:pt x="60377" y="7806"/>
                    <a:pt x="46868" y="1"/>
                    <a:pt x="30189"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1802300" y="3841525"/>
              <a:ext cx="1509425" cy="871475"/>
            </a:xfrm>
            <a:custGeom>
              <a:avLst/>
              <a:gdLst/>
              <a:ahLst/>
              <a:cxnLst/>
              <a:rect l="l" t="t" r="r" b="b"/>
              <a:pathLst>
                <a:path w="60377" h="34859" extrusionOk="0">
                  <a:moveTo>
                    <a:pt x="30188" y="1"/>
                  </a:moveTo>
                  <a:cubicBezTo>
                    <a:pt x="13510" y="1"/>
                    <a:pt x="0" y="7806"/>
                    <a:pt x="0" y="17446"/>
                  </a:cubicBezTo>
                  <a:cubicBezTo>
                    <a:pt x="0" y="27053"/>
                    <a:pt x="13510" y="34859"/>
                    <a:pt x="30188" y="34859"/>
                  </a:cubicBezTo>
                  <a:cubicBezTo>
                    <a:pt x="46867" y="34859"/>
                    <a:pt x="60377" y="27053"/>
                    <a:pt x="60377" y="17446"/>
                  </a:cubicBezTo>
                  <a:cubicBezTo>
                    <a:pt x="60377" y="7806"/>
                    <a:pt x="46867" y="1"/>
                    <a:pt x="30188"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2118350" y="2604175"/>
              <a:ext cx="3387450" cy="1955175"/>
            </a:xfrm>
            <a:custGeom>
              <a:avLst/>
              <a:gdLst/>
              <a:ahLst/>
              <a:cxnLst/>
              <a:rect l="l" t="t" r="r" b="b"/>
              <a:pathLst>
                <a:path w="135498" h="78207" extrusionOk="0">
                  <a:moveTo>
                    <a:pt x="71452" y="1"/>
                  </a:moveTo>
                  <a:cubicBezTo>
                    <a:pt x="71151" y="1"/>
                    <a:pt x="70851" y="76"/>
                    <a:pt x="70584" y="226"/>
                  </a:cubicBezTo>
                  <a:lnTo>
                    <a:pt x="401" y="40755"/>
                  </a:lnTo>
                  <a:cubicBezTo>
                    <a:pt x="101" y="40822"/>
                    <a:pt x="1" y="41155"/>
                    <a:pt x="67" y="41422"/>
                  </a:cubicBezTo>
                  <a:cubicBezTo>
                    <a:pt x="101" y="41589"/>
                    <a:pt x="234" y="41722"/>
                    <a:pt x="401" y="41756"/>
                  </a:cubicBezTo>
                  <a:lnTo>
                    <a:pt x="63112" y="77982"/>
                  </a:lnTo>
                  <a:cubicBezTo>
                    <a:pt x="63379" y="78132"/>
                    <a:pt x="63679" y="78207"/>
                    <a:pt x="63984" y="78207"/>
                  </a:cubicBezTo>
                  <a:cubicBezTo>
                    <a:pt x="64288" y="78207"/>
                    <a:pt x="64597" y="78132"/>
                    <a:pt x="64880" y="77982"/>
                  </a:cubicBezTo>
                  <a:lnTo>
                    <a:pt x="135097" y="37453"/>
                  </a:lnTo>
                  <a:cubicBezTo>
                    <a:pt x="135364" y="37386"/>
                    <a:pt x="135497" y="37052"/>
                    <a:pt x="135431" y="36785"/>
                  </a:cubicBezTo>
                  <a:cubicBezTo>
                    <a:pt x="135364" y="36619"/>
                    <a:pt x="135264" y="36485"/>
                    <a:pt x="135097" y="36452"/>
                  </a:cubicBezTo>
                  <a:lnTo>
                    <a:pt x="72319" y="226"/>
                  </a:lnTo>
                  <a:cubicBezTo>
                    <a:pt x="72052" y="76"/>
                    <a:pt x="71752" y="1"/>
                    <a:pt x="71452" y="1"/>
                  </a:cubicBezTo>
                  <a:close/>
                </a:path>
              </a:pathLst>
            </a:custGeom>
            <a:solidFill>
              <a:srgbClr val="E5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759400" y="2168575"/>
              <a:ext cx="25875" cy="833200"/>
            </a:xfrm>
            <a:custGeom>
              <a:avLst/>
              <a:gdLst/>
              <a:ahLst/>
              <a:cxnLst/>
              <a:rect l="l" t="t" r="r" b="b"/>
              <a:pathLst>
                <a:path w="1035" h="33328" extrusionOk="0">
                  <a:moveTo>
                    <a:pt x="476" y="0"/>
                  </a:moveTo>
                  <a:cubicBezTo>
                    <a:pt x="230" y="0"/>
                    <a:pt x="1" y="193"/>
                    <a:pt x="1" y="471"/>
                  </a:cubicBezTo>
                  <a:lnTo>
                    <a:pt x="1" y="538"/>
                  </a:lnTo>
                  <a:lnTo>
                    <a:pt x="1" y="32827"/>
                  </a:lnTo>
                  <a:cubicBezTo>
                    <a:pt x="1" y="33128"/>
                    <a:pt x="201" y="33328"/>
                    <a:pt x="501" y="33328"/>
                  </a:cubicBezTo>
                  <a:cubicBezTo>
                    <a:pt x="801" y="33328"/>
                    <a:pt x="1001" y="33128"/>
                    <a:pt x="1001" y="32827"/>
                  </a:cubicBezTo>
                  <a:lnTo>
                    <a:pt x="1001" y="538"/>
                  </a:lnTo>
                  <a:cubicBezTo>
                    <a:pt x="1035" y="271"/>
                    <a:pt x="835" y="4"/>
                    <a:pt x="534" y="4"/>
                  </a:cubicBezTo>
                  <a:cubicBezTo>
                    <a:pt x="515" y="2"/>
                    <a:pt x="495" y="0"/>
                    <a:pt x="4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258200" y="2056175"/>
              <a:ext cx="275225" cy="652900"/>
            </a:xfrm>
            <a:custGeom>
              <a:avLst/>
              <a:gdLst/>
              <a:ahLst/>
              <a:cxnLst/>
              <a:rect l="l" t="t" r="r" b="b"/>
              <a:pathLst>
                <a:path w="11009" h="26116" extrusionOk="0">
                  <a:moveTo>
                    <a:pt x="10477" y="0"/>
                  </a:moveTo>
                  <a:cubicBezTo>
                    <a:pt x="10261" y="0"/>
                    <a:pt x="10055" y="144"/>
                    <a:pt x="9975" y="330"/>
                  </a:cubicBezTo>
                  <a:lnTo>
                    <a:pt x="68" y="25382"/>
                  </a:lnTo>
                  <a:cubicBezTo>
                    <a:pt x="1" y="25648"/>
                    <a:pt x="134" y="25949"/>
                    <a:pt x="368" y="26049"/>
                  </a:cubicBezTo>
                  <a:cubicBezTo>
                    <a:pt x="435" y="26115"/>
                    <a:pt x="501" y="26115"/>
                    <a:pt x="568" y="26115"/>
                  </a:cubicBezTo>
                  <a:cubicBezTo>
                    <a:pt x="802" y="26115"/>
                    <a:pt x="935" y="25982"/>
                    <a:pt x="1035" y="25782"/>
                  </a:cubicBezTo>
                  <a:lnTo>
                    <a:pt x="10909" y="697"/>
                  </a:lnTo>
                  <a:cubicBezTo>
                    <a:pt x="11009" y="464"/>
                    <a:pt x="10875" y="164"/>
                    <a:pt x="10642" y="30"/>
                  </a:cubicBezTo>
                  <a:cubicBezTo>
                    <a:pt x="10588" y="10"/>
                    <a:pt x="10532" y="0"/>
                    <a:pt x="104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4288225" y="2111125"/>
              <a:ext cx="966550" cy="522900"/>
            </a:xfrm>
            <a:custGeom>
              <a:avLst/>
              <a:gdLst/>
              <a:ahLst/>
              <a:cxnLst/>
              <a:rect l="l" t="t" r="r" b="b"/>
              <a:pathLst>
                <a:path w="38662" h="20916" extrusionOk="0">
                  <a:moveTo>
                    <a:pt x="19315" y="0"/>
                  </a:moveTo>
                  <a:cubicBezTo>
                    <a:pt x="19181" y="0"/>
                    <a:pt x="19048" y="67"/>
                    <a:pt x="18948" y="167"/>
                  </a:cubicBezTo>
                  <a:lnTo>
                    <a:pt x="168" y="20081"/>
                  </a:lnTo>
                  <a:cubicBezTo>
                    <a:pt x="1" y="20281"/>
                    <a:pt x="1" y="20615"/>
                    <a:pt x="201" y="20782"/>
                  </a:cubicBezTo>
                  <a:cubicBezTo>
                    <a:pt x="334" y="20815"/>
                    <a:pt x="468" y="20849"/>
                    <a:pt x="535" y="20915"/>
                  </a:cubicBezTo>
                  <a:cubicBezTo>
                    <a:pt x="668" y="20915"/>
                    <a:pt x="835" y="20849"/>
                    <a:pt x="901" y="20748"/>
                  </a:cubicBezTo>
                  <a:lnTo>
                    <a:pt x="19348" y="1268"/>
                  </a:lnTo>
                  <a:lnTo>
                    <a:pt x="37728" y="20648"/>
                  </a:lnTo>
                  <a:cubicBezTo>
                    <a:pt x="37815" y="20753"/>
                    <a:pt x="37948" y="20803"/>
                    <a:pt x="38088" y="20803"/>
                  </a:cubicBezTo>
                  <a:cubicBezTo>
                    <a:pt x="38216" y="20803"/>
                    <a:pt x="38350" y="20761"/>
                    <a:pt x="38462" y="20682"/>
                  </a:cubicBezTo>
                  <a:cubicBezTo>
                    <a:pt x="38662" y="20482"/>
                    <a:pt x="38662" y="20181"/>
                    <a:pt x="38462" y="19981"/>
                  </a:cubicBezTo>
                  <a:lnTo>
                    <a:pt x="19682" y="167"/>
                  </a:lnTo>
                  <a:cubicBezTo>
                    <a:pt x="19615" y="100"/>
                    <a:pt x="19481" y="0"/>
                    <a:pt x="19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009575" y="2056475"/>
              <a:ext cx="275225" cy="652600"/>
            </a:xfrm>
            <a:custGeom>
              <a:avLst/>
              <a:gdLst/>
              <a:ahLst/>
              <a:cxnLst/>
              <a:rect l="l" t="t" r="r" b="b"/>
              <a:pathLst>
                <a:path w="11009" h="26104" extrusionOk="0">
                  <a:moveTo>
                    <a:pt x="523" y="1"/>
                  </a:moveTo>
                  <a:cubicBezTo>
                    <a:pt x="472" y="1"/>
                    <a:pt x="420" y="6"/>
                    <a:pt x="368" y="18"/>
                  </a:cubicBezTo>
                  <a:cubicBezTo>
                    <a:pt x="67" y="118"/>
                    <a:pt x="1" y="418"/>
                    <a:pt x="101" y="685"/>
                  </a:cubicBezTo>
                  <a:lnTo>
                    <a:pt x="9975" y="25770"/>
                  </a:lnTo>
                  <a:cubicBezTo>
                    <a:pt x="10041" y="25970"/>
                    <a:pt x="10275" y="26103"/>
                    <a:pt x="10475" y="26103"/>
                  </a:cubicBezTo>
                  <a:cubicBezTo>
                    <a:pt x="10542" y="26103"/>
                    <a:pt x="10608" y="26103"/>
                    <a:pt x="10642" y="26037"/>
                  </a:cubicBezTo>
                  <a:cubicBezTo>
                    <a:pt x="10875" y="25970"/>
                    <a:pt x="11009" y="25670"/>
                    <a:pt x="10942" y="25370"/>
                  </a:cubicBezTo>
                  <a:lnTo>
                    <a:pt x="1035" y="318"/>
                  </a:lnTo>
                  <a:cubicBezTo>
                    <a:pt x="980" y="125"/>
                    <a:pt x="765" y="1"/>
                    <a:pt x="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4257375" y="2613975"/>
              <a:ext cx="59225" cy="96975"/>
            </a:xfrm>
            <a:custGeom>
              <a:avLst/>
              <a:gdLst/>
              <a:ahLst/>
              <a:cxnLst/>
              <a:rect l="l" t="t" r="r" b="b"/>
              <a:pathLst>
                <a:path w="2369" h="3879" extrusionOk="0">
                  <a:moveTo>
                    <a:pt x="1268" y="1"/>
                  </a:moveTo>
                  <a:lnTo>
                    <a:pt x="1" y="3470"/>
                  </a:lnTo>
                  <a:lnTo>
                    <a:pt x="1" y="3537"/>
                  </a:lnTo>
                  <a:lnTo>
                    <a:pt x="1" y="3570"/>
                  </a:lnTo>
                  <a:cubicBezTo>
                    <a:pt x="34" y="3670"/>
                    <a:pt x="101" y="3737"/>
                    <a:pt x="201" y="3803"/>
                  </a:cubicBezTo>
                  <a:cubicBezTo>
                    <a:pt x="318" y="3853"/>
                    <a:pt x="451" y="3878"/>
                    <a:pt x="584" y="3878"/>
                  </a:cubicBezTo>
                  <a:cubicBezTo>
                    <a:pt x="718" y="3878"/>
                    <a:pt x="851" y="3853"/>
                    <a:pt x="968" y="3803"/>
                  </a:cubicBezTo>
                  <a:cubicBezTo>
                    <a:pt x="1068" y="3737"/>
                    <a:pt x="1101" y="3703"/>
                    <a:pt x="1135" y="3637"/>
                  </a:cubicBezTo>
                  <a:lnTo>
                    <a:pt x="1135" y="3570"/>
                  </a:lnTo>
                  <a:lnTo>
                    <a:pt x="2369" y="334"/>
                  </a:lnTo>
                  <a:lnTo>
                    <a:pt x="126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5226400" y="2613975"/>
              <a:ext cx="59225" cy="96975"/>
            </a:xfrm>
            <a:custGeom>
              <a:avLst/>
              <a:gdLst/>
              <a:ahLst/>
              <a:cxnLst/>
              <a:rect l="l" t="t" r="r" b="b"/>
              <a:pathLst>
                <a:path w="2369" h="3879" extrusionOk="0">
                  <a:moveTo>
                    <a:pt x="1101" y="1"/>
                  </a:moveTo>
                  <a:lnTo>
                    <a:pt x="1" y="334"/>
                  </a:lnTo>
                  <a:lnTo>
                    <a:pt x="1201" y="3570"/>
                  </a:lnTo>
                  <a:lnTo>
                    <a:pt x="1201" y="3637"/>
                  </a:lnTo>
                  <a:cubicBezTo>
                    <a:pt x="1268" y="3703"/>
                    <a:pt x="1302" y="3737"/>
                    <a:pt x="1368" y="3803"/>
                  </a:cubicBezTo>
                  <a:cubicBezTo>
                    <a:pt x="1502" y="3853"/>
                    <a:pt x="1643" y="3878"/>
                    <a:pt x="1781" y="3878"/>
                  </a:cubicBezTo>
                  <a:cubicBezTo>
                    <a:pt x="1919" y="3878"/>
                    <a:pt x="2052" y="3853"/>
                    <a:pt x="2169" y="3803"/>
                  </a:cubicBezTo>
                  <a:cubicBezTo>
                    <a:pt x="2269" y="3737"/>
                    <a:pt x="2336" y="3670"/>
                    <a:pt x="2369" y="3570"/>
                  </a:cubicBezTo>
                  <a:lnTo>
                    <a:pt x="2369" y="3537"/>
                  </a:lnTo>
                  <a:lnTo>
                    <a:pt x="2369" y="3470"/>
                  </a:lnTo>
                  <a:lnTo>
                    <a:pt x="11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4757725" y="2923575"/>
              <a:ext cx="28400" cy="83200"/>
            </a:xfrm>
            <a:custGeom>
              <a:avLst/>
              <a:gdLst/>
              <a:ahLst/>
              <a:cxnLst/>
              <a:rect l="l" t="t" r="r" b="b"/>
              <a:pathLst>
                <a:path w="1136" h="3328" extrusionOk="0">
                  <a:moveTo>
                    <a:pt x="568" y="1"/>
                  </a:moveTo>
                  <a:cubicBezTo>
                    <a:pt x="376" y="1"/>
                    <a:pt x="184" y="42"/>
                    <a:pt x="1" y="126"/>
                  </a:cubicBezTo>
                  <a:lnTo>
                    <a:pt x="1" y="2994"/>
                  </a:lnTo>
                  <a:cubicBezTo>
                    <a:pt x="1" y="3061"/>
                    <a:pt x="68" y="3195"/>
                    <a:pt x="168" y="3228"/>
                  </a:cubicBezTo>
                  <a:cubicBezTo>
                    <a:pt x="284" y="3295"/>
                    <a:pt x="426" y="3328"/>
                    <a:pt x="572" y="3328"/>
                  </a:cubicBezTo>
                  <a:cubicBezTo>
                    <a:pt x="718" y="3328"/>
                    <a:pt x="868" y="3295"/>
                    <a:pt x="1002" y="3228"/>
                  </a:cubicBezTo>
                  <a:cubicBezTo>
                    <a:pt x="1068" y="3195"/>
                    <a:pt x="1135" y="3128"/>
                    <a:pt x="1135" y="2994"/>
                  </a:cubicBezTo>
                  <a:lnTo>
                    <a:pt x="1135" y="126"/>
                  </a:lnTo>
                  <a:cubicBezTo>
                    <a:pt x="952" y="42"/>
                    <a:pt x="760" y="1"/>
                    <a:pt x="56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4656000" y="1102575"/>
              <a:ext cx="659650" cy="930100"/>
            </a:xfrm>
            <a:custGeom>
              <a:avLst/>
              <a:gdLst/>
              <a:ahLst/>
              <a:cxnLst/>
              <a:rect l="l" t="t" r="r" b="b"/>
              <a:pathLst>
                <a:path w="26386" h="37204" extrusionOk="0">
                  <a:moveTo>
                    <a:pt x="12333" y="1"/>
                  </a:moveTo>
                  <a:cubicBezTo>
                    <a:pt x="10373" y="1"/>
                    <a:pt x="8812" y="1313"/>
                    <a:pt x="7639" y="5050"/>
                  </a:cubicBezTo>
                  <a:cubicBezTo>
                    <a:pt x="5337" y="12289"/>
                    <a:pt x="4337" y="20895"/>
                    <a:pt x="1001" y="22930"/>
                  </a:cubicBezTo>
                  <a:cubicBezTo>
                    <a:pt x="1001" y="22930"/>
                    <a:pt x="0" y="22997"/>
                    <a:pt x="8240" y="29234"/>
                  </a:cubicBezTo>
                  <a:cubicBezTo>
                    <a:pt x="10841" y="31236"/>
                    <a:pt x="14010" y="32804"/>
                    <a:pt x="16112" y="34071"/>
                  </a:cubicBezTo>
                  <a:cubicBezTo>
                    <a:pt x="19664" y="36197"/>
                    <a:pt x="22022" y="37204"/>
                    <a:pt x="22808" y="37204"/>
                  </a:cubicBezTo>
                  <a:cubicBezTo>
                    <a:pt x="22922" y="37204"/>
                    <a:pt x="23003" y="37182"/>
                    <a:pt x="23050" y="37140"/>
                  </a:cubicBezTo>
                  <a:cubicBezTo>
                    <a:pt x="25218" y="35339"/>
                    <a:pt x="26386" y="19627"/>
                    <a:pt x="25852" y="13290"/>
                  </a:cubicBezTo>
                  <a:cubicBezTo>
                    <a:pt x="25318" y="6952"/>
                    <a:pt x="22750" y="4650"/>
                    <a:pt x="19347" y="2782"/>
                  </a:cubicBezTo>
                  <a:cubicBezTo>
                    <a:pt x="16609" y="1288"/>
                    <a:pt x="14275" y="1"/>
                    <a:pt x="123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4445850" y="2794100"/>
              <a:ext cx="98425" cy="168500"/>
            </a:xfrm>
            <a:custGeom>
              <a:avLst/>
              <a:gdLst/>
              <a:ahLst/>
              <a:cxnLst/>
              <a:rect l="l" t="t" r="r" b="b"/>
              <a:pathLst>
                <a:path w="3937" h="6740" extrusionOk="0">
                  <a:moveTo>
                    <a:pt x="0" y="1"/>
                  </a:moveTo>
                  <a:lnTo>
                    <a:pt x="0" y="6739"/>
                  </a:lnTo>
                  <a:lnTo>
                    <a:pt x="3936" y="6739"/>
                  </a:lnTo>
                  <a:lnTo>
                    <a:pt x="3936" y="1"/>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4169825" y="2663175"/>
              <a:ext cx="102600" cy="181825"/>
            </a:xfrm>
            <a:custGeom>
              <a:avLst/>
              <a:gdLst/>
              <a:ahLst/>
              <a:cxnLst/>
              <a:rect l="l" t="t" r="r" b="b"/>
              <a:pathLst>
                <a:path w="4104" h="7273" extrusionOk="0">
                  <a:moveTo>
                    <a:pt x="3903" y="1"/>
                  </a:moveTo>
                  <a:lnTo>
                    <a:pt x="0" y="168"/>
                  </a:lnTo>
                  <a:lnTo>
                    <a:pt x="167" y="7273"/>
                  </a:lnTo>
                  <a:lnTo>
                    <a:pt x="4103" y="7173"/>
                  </a:lnTo>
                  <a:lnTo>
                    <a:pt x="3903" y="1"/>
                  </a:ln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3899625" y="2809850"/>
              <a:ext cx="409475" cy="200975"/>
            </a:xfrm>
            <a:custGeom>
              <a:avLst/>
              <a:gdLst/>
              <a:ahLst/>
              <a:cxnLst/>
              <a:rect l="l" t="t" r="r" b="b"/>
              <a:pathLst>
                <a:path w="16379" h="8039" extrusionOk="0">
                  <a:moveTo>
                    <a:pt x="14906" y="0"/>
                  </a:moveTo>
                  <a:cubicBezTo>
                    <a:pt x="14896" y="0"/>
                    <a:pt x="14887" y="2"/>
                    <a:pt x="14878" y="5"/>
                  </a:cubicBezTo>
                  <a:lnTo>
                    <a:pt x="14878" y="338"/>
                  </a:lnTo>
                  <a:cubicBezTo>
                    <a:pt x="14570" y="799"/>
                    <a:pt x="13424" y="1087"/>
                    <a:pt x="12382" y="1087"/>
                  </a:cubicBezTo>
                  <a:cubicBezTo>
                    <a:pt x="11841" y="1087"/>
                    <a:pt x="11328" y="1010"/>
                    <a:pt x="10975" y="839"/>
                  </a:cubicBezTo>
                  <a:lnTo>
                    <a:pt x="10908" y="205"/>
                  </a:lnTo>
                  <a:cubicBezTo>
                    <a:pt x="10708" y="205"/>
                    <a:pt x="10541" y="505"/>
                    <a:pt x="10074" y="1005"/>
                  </a:cubicBezTo>
                  <a:cubicBezTo>
                    <a:pt x="9541" y="1572"/>
                    <a:pt x="8340" y="2206"/>
                    <a:pt x="7472" y="2640"/>
                  </a:cubicBezTo>
                  <a:cubicBezTo>
                    <a:pt x="6005" y="3374"/>
                    <a:pt x="2135" y="4374"/>
                    <a:pt x="834" y="4975"/>
                  </a:cubicBezTo>
                  <a:cubicBezTo>
                    <a:pt x="0" y="5342"/>
                    <a:pt x="201" y="6576"/>
                    <a:pt x="1368" y="7310"/>
                  </a:cubicBezTo>
                  <a:cubicBezTo>
                    <a:pt x="1950" y="7682"/>
                    <a:pt x="3474" y="8038"/>
                    <a:pt x="5157" y="8038"/>
                  </a:cubicBezTo>
                  <a:cubicBezTo>
                    <a:pt x="5887" y="8038"/>
                    <a:pt x="6646" y="7972"/>
                    <a:pt x="7372" y="7810"/>
                  </a:cubicBezTo>
                  <a:cubicBezTo>
                    <a:pt x="8707" y="7510"/>
                    <a:pt x="10708" y="6576"/>
                    <a:pt x="11709" y="6409"/>
                  </a:cubicBezTo>
                  <a:cubicBezTo>
                    <a:pt x="12810" y="6242"/>
                    <a:pt x="14778" y="6042"/>
                    <a:pt x="15578" y="5509"/>
                  </a:cubicBezTo>
                  <a:cubicBezTo>
                    <a:pt x="16379" y="4975"/>
                    <a:pt x="16079" y="3741"/>
                    <a:pt x="15845" y="2740"/>
                  </a:cubicBezTo>
                  <a:cubicBezTo>
                    <a:pt x="15586" y="1670"/>
                    <a:pt x="15232" y="0"/>
                    <a:pt x="14906"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4172325" y="2909925"/>
              <a:ext cx="410300" cy="200975"/>
            </a:xfrm>
            <a:custGeom>
              <a:avLst/>
              <a:gdLst/>
              <a:ahLst/>
              <a:cxnLst/>
              <a:rect l="l" t="t" r="r" b="b"/>
              <a:pathLst>
                <a:path w="16412" h="8039" extrusionOk="0">
                  <a:moveTo>
                    <a:pt x="14939" y="0"/>
                  </a:moveTo>
                  <a:cubicBezTo>
                    <a:pt x="14929" y="0"/>
                    <a:pt x="14920" y="2"/>
                    <a:pt x="14911" y="5"/>
                  </a:cubicBezTo>
                  <a:lnTo>
                    <a:pt x="14911" y="338"/>
                  </a:lnTo>
                  <a:cubicBezTo>
                    <a:pt x="14603" y="799"/>
                    <a:pt x="13443" y="1087"/>
                    <a:pt x="12391" y="1087"/>
                  </a:cubicBezTo>
                  <a:cubicBezTo>
                    <a:pt x="11845" y="1087"/>
                    <a:pt x="11328" y="1009"/>
                    <a:pt x="10975" y="838"/>
                  </a:cubicBezTo>
                  <a:lnTo>
                    <a:pt x="10941" y="205"/>
                  </a:lnTo>
                  <a:cubicBezTo>
                    <a:pt x="10741" y="205"/>
                    <a:pt x="10574" y="505"/>
                    <a:pt x="10107" y="1005"/>
                  </a:cubicBezTo>
                  <a:cubicBezTo>
                    <a:pt x="9574" y="1572"/>
                    <a:pt x="8339" y="2206"/>
                    <a:pt x="7472" y="2673"/>
                  </a:cubicBezTo>
                  <a:cubicBezTo>
                    <a:pt x="6004" y="3407"/>
                    <a:pt x="2135" y="4374"/>
                    <a:pt x="834" y="4975"/>
                  </a:cubicBezTo>
                  <a:cubicBezTo>
                    <a:pt x="0" y="5342"/>
                    <a:pt x="234" y="6576"/>
                    <a:pt x="1401" y="7310"/>
                  </a:cubicBezTo>
                  <a:cubicBezTo>
                    <a:pt x="1983" y="7682"/>
                    <a:pt x="3491" y="8038"/>
                    <a:pt x="5176" y="8038"/>
                  </a:cubicBezTo>
                  <a:cubicBezTo>
                    <a:pt x="5906" y="8038"/>
                    <a:pt x="6669" y="7971"/>
                    <a:pt x="7405" y="7810"/>
                  </a:cubicBezTo>
                  <a:cubicBezTo>
                    <a:pt x="8740" y="7510"/>
                    <a:pt x="10741" y="6576"/>
                    <a:pt x="11742" y="6409"/>
                  </a:cubicBezTo>
                  <a:cubicBezTo>
                    <a:pt x="12809" y="6242"/>
                    <a:pt x="14811" y="6042"/>
                    <a:pt x="15611" y="5508"/>
                  </a:cubicBezTo>
                  <a:cubicBezTo>
                    <a:pt x="16412" y="4975"/>
                    <a:pt x="16112" y="3741"/>
                    <a:pt x="15845" y="2740"/>
                  </a:cubicBezTo>
                  <a:cubicBezTo>
                    <a:pt x="15618" y="1670"/>
                    <a:pt x="15265" y="0"/>
                    <a:pt x="14939"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4155650" y="1780050"/>
              <a:ext cx="939850" cy="1116850"/>
            </a:xfrm>
            <a:custGeom>
              <a:avLst/>
              <a:gdLst/>
              <a:ahLst/>
              <a:cxnLst/>
              <a:rect l="l" t="t" r="r" b="b"/>
              <a:pathLst>
                <a:path w="37594" h="44674" extrusionOk="0">
                  <a:moveTo>
                    <a:pt x="20248" y="0"/>
                  </a:moveTo>
                  <a:cubicBezTo>
                    <a:pt x="20248" y="0"/>
                    <a:pt x="17246" y="1468"/>
                    <a:pt x="15011" y="2736"/>
                  </a:cubicBezTo>
                  <a:cubicBezTo>
                    <a:pt x="4570" y="8874"/>
                    <a:pt x="0" y="12076"/>
                    <a:pt x="0" y="14911"/>
                  </a:cubicBezTo>
                  <a:cubicBezTo>
                    <a:pt x="0" y="16813"/>
                    <a:pt x="300" y="39028"/>
                    <a:pt x="300" y="39028"/>
                  </a:cubicBezTo>
                  <a:cubicBezTo>
                    <a:pt x="736" y="39373"/>
                    <a:pt x="1303" y="39493"/>
                    <a:pt x="1883" y="39493"/>
                  </a:cubicBezTo>
                  <a:cubicBezTo>
                    <a:pt x="3212" y="39493"/>
                    <a:pt x="4603" y="38862"/>
                    <a:pt x="4603" y="38862"/>
                  </a:cubicBezTo>
                  <a:cubicBezTo>
                    <a:pt x="4603" y="38862"/>
                    <a:pt x="6838" y="29755"/>
                    <a:pt x="7739" y="24251"/>
                  </a:cubicBezTo>
                  <a:cubicBezTo>
                    <a:pt x="8106" y="21916"/>
                    <a:pt x="8339" y="18180"/>
                    <a:pt x="8339" y="18180"/>
                  </a:cubicBezTo>
                  <a:lnTo>
                    <a:pt x="18876" y="11483"/>
                  </a:lnTo>
                  <a:lnTo>
                    <a:pt x="18876" y="11483"/>
                  </a:lnTo>
                  <a:cubicBezTo>
                    <a:pt x="17506" y="12701"/>
                    <a:pt x="11412" y="18159"/>
                    <a:pt x="11175" y="19047"/>
                  </a:cubicBezTo>
                  <a:cubicBezTo>
                    <a:pt x="10841" y="20482"/>
                    <a:pt x="11275" y="22550"/>
                    <a:pt x="11175" y="30322"/>
                  </a:cubicBezTo>
                  <a:cubicBezTo>
                    <a:pt x="11141" y="35159"/>
                    <a:pt x="11175" y="43932"/>
                    <a:pt x="11175" y="43932"/>
                  </a:cubicBezTo>
                  <a:cubicBezTo>
                    <a:pt x="11608" y="44488"/>
                    <a:pt x="12253" y="44673"/>
                    <a:pt x="12920" y="44673"/>
                  </a:cubicBezTo>
                  <a:cubicBezTo>
                    <a:pt x="14255" y="44673"/>
                    <a:pt x="15678" y="43932"/>
                    <a:pt x="15678" y="43932"/>
                  </a:cubicBezTo>
                  <a:cubicBezTo>
                    <a:pt x="15678" y="43932"/>
                    <a:pt x="18747" y="32023"/>
                    <a:pt x="18680" y="28187"/>
                  </a:cubicBezTo>
                  <a:cubicBezTo>
                    <a:pt x="18647" y="23851"/>
                    <a:pt x="18346" y="22316"/>
                    <a:pt x="18346" y="22316"/>
                  </a:cubicBezTo>
                  <a:cubicBezTo>
                    <a:pt x="18346" y="22316"/>
                    <a:pt x="25251" y="18747"/>
                    <a:pt x="29154" y="16712"/>
                  </a:cubicBezTo>
                  <a:cubicBezTo>
                    <a:pt x="37026" y="12676"/>
                    <a:pt x="37594" y="11209"/>
                    <a:pt x="37360" y="6472"/>
                  </a:cubicBezTo>
                  <a:lnTo>
                    <a:pt x="20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4365800" y="1916825"/>
              <a:ext cx="321900" cy="317750"/>
            </a:xfrm>
            <a:custGeom>
              <a:avLst/>
              <a:gdLst/>
              <a:ahLst/>
              <a:cxnLst/>
              <a:rect l="l" t="t" r="r" b="b"/>
              <a:pathLst>
                <a:path w="12876" h="12710" extrusionOk="0">
                  <a:moveTo>
                    <a:pt x="9340" y="0"/>
                  </a:moveTo>
                  <a:lnTo>
                    <a:pt x="9340" y="0"/>
                  </a:lnTo>
                  <a:cubicBezTo>
                    <a:pt x="9440" y="1268"/>
                    <a:pt x="9840" y="2535"/>
                    <a:pt x="10508" y="3669"/>
                  </a:cubicBezTo>
                  <a:cubicBezTo>
                    <a:pt x="11241" y="4837"/>
                    <a:pt x="0" y="12709"/>
                    <a:pt x="0" y="12709"/>
                  </a:cubicBezTo>
                  <a:lnTo>
                    <a:pt x="12876" y="4503"/>
                  </a:lnTo>
                  <a:cubicBezTo>
                    <a:pt x="12876" y="4503"/>
                    <a:pt x="11008" y="3569"/>
                    <a:pt x="934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466710" y="1162945"/>
              <a:ext cx="275240" cy="530734"/>
            </a:xfrm>
            <a:custGeom>
              <a:avLst/>
              <a:gdLst/>
              <a:ahLst/>
              <a:cxnLst/>
              <a:rect l="l" t="t" r="r" b="b"/>
              <a:pathLst>
                <a:path w="10576" h="21149" extrusionOk="0">
                  <a:moveTo>
                    <a:pt x="10575" y="0"/>
                  </a:moveTo>
                  <a:lnTo>
                    <a:pt x="10575" y="0"/>
                  </a:lnTo>
                  <a:cubicBezTo>
                    <a:pt x="6706" y="134"/>
                    <a:pt x="5872" y="2002"/>
                    <a:pt x="4804" y="4303"/>
                  </a:cubicBezTo>
                  <a:cubicBezTo>
                    <a:pt x="3770" y="6538"/>
                    <a:pt x="1" y="16012"/>
                    <a:pt x="1" y="16012"/>
                  </a:cubicBezTo>
                  <a:lnTo>
                    <a:pt x="3070" y="21149"/>
                  </a:lnTo>
                  <a:cubicBezTo>
                    <a:pt x="4171" y="20181"/>
                    <a:pt x="7306" y="12476"/>
                    <a:pt x="7706" y="11875"/>
                  </a:cubicBezTo>
                  <a:cubicBezTo>
                    <a:pt x="8740" y="10308"/>
                    <a:pt x="10575" y="0"/>
                    <a:pt x="10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4609300" y="1159600"/>
              <a:ext cx="480375" cy="817050"/>
            </a:xfrm>
            <a:custGeom>
              <a:avLst/>
              <a:gdLst/>
              <a:ahLst/>
              <a:cxnLst/>
              <a:rect l="l" t="t" r="r" b="b"/>
              <a:pathLst>
                <a:path w="19215" h="32682" extrusionOk="0">
                  <a:moveTo>
                    <a:pt x="6538" y="1"/>
                  </a:moveTo>
                  <a:cubicBezTo>
                    <a:pt x="1802" y="234"/>
                    <a:pt x="67" y="4004"/>
                    <a:pt x="67" y="7072"/>
                  </a:cubicBezTo>
                  <a:cubicBezTo>
                    <a:pt x="67" y="10175"/>
                    <a:pt x="0" y="25919"/>
                    <a:pt x="0" y="25919"/>
                  </a:cubicBezTo>
                  <a:cubicBezTo>
                    <a:pt x="1172" y="30377"/>
                    <a:pt x="8532" y="32682"/>
                    <a:pt x="13904" y="32682"/>
                  </a:cubicBezTo>
                  <a:cubicBezTo>
                    <a:pt x="16331" y="32682"/>
                    <a:pt x="18352" y="32211"/>
                    <a:pt x="19214" y="31256"/>
                  </a:cubicBezTo>
                  <a:lnTo>
                    <a:pt x="18714" y="14711"/>
                  </a:lnTo>
                  <a:lnTo>
                    <a:pt x="18714" y="1769"/>
                  </a:lnTo>
                  <a:cubicBezTo>
                    <a:pt x="17012" y="1168"/>
                    <a:pt x="13176" y="301"/>
                    <a:pt x="12709" y="168"/>
                  </a:cubicBezTo>
                  <a:lnTo>
                    <a:pt x="6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620125" y="698800"/>
              <a:ext cx="423675" cy="552725"/>
            </a:xfrm>
            <a:custGeom>
              <a:avLst/>
              <a:gdLst/>
              <a:ahLst/>
              <a:cxnLst/>
              <a:rect l="l" t="t" r="r" b="b"/>
              <a:pathLst>
                <a:path w="16947" h="22109" extrusionOk="0">
                  <a:moveTo>
                    <a:pt x="5976" y="0"/>
                  </a:moveTo>
                  <a:cubicBezTo>
                    <a:pt x="3379" y="0"/>
                    <a:pt x="926" y="1242"/>
                    <a:pt x="535" y="4456"/>
                  </a:cubicBezTo>
                  <a:cubicBezTo>
                    <a:pt x="1" y="9226"/>
                    <a:pt x="234" y="11161"/>
                    <a:pt x="902" y="13596"/>
                  </a:cubicBezTo>
                  <a:cubicBezTo>
                    <a:pt x="1335" y="15097"/>
                    <a:pt x="2203" y="16231"/>
                    <a:pt x="3570" y="16431"/>
                  </a:cubicBezTo>
                  <a:cubicBezTo>
                    <a:pt x="3767" y="16439"/>
                    <a:pt x="3966" y="16443"/>
                    <a:pt x="4165" y="16443"/>
                  </a:cubicBezTo>
                  <a:cubicBezTo>
                    <a:pt x="4812" y="16443"/>
                    <a:pt x="5468" y="16400"/>
                    <a:pt x="6105" y="16298"/>
                  </a:cubicBezTo>
                  <a:lnTo>
                    <a:pt x="6105" y="18399"/>
                  </a:lnTo>
                  <a:cubicBezTo>
                    <a:pt x="5110" y="19674"/>
                    <a:pt x="4463" y="22109"/>
                    <a:pt x="7082" y="22109"/>
                  </a:cubicBezTo>
                  <a:cubicBezTo>
                    <a:pt x="7273" y="22109"/>
                    <a:pt x="7480" y="22096"/>
                    <a:pt x="7706" y="22069"/>
                  </a:cubicBezTo>
                  <a:cubicBezTo>
                    <a:pt x="11042" y="21635"/>
                    <a:pt x="12276" y="18600"/>
                    <a:pt x="12276" y="18600"/>
                  </a:cubicBezTo>
                  <a:lnTo>
                    <a:pt x="12410" y="11761"/>
                  </a:lnTo>
                  <a:cubicBezTo>
                    <a:pt x="12410" y="11761"/>
                    <a:pt x="12606" y="12547"/>
                    <a:pt x="13670" y="12547"/>
                  </a:cubicBezTo>
                  <a:cubicBezTo>
                    <a:pt x="13922" y="12547"/>
                    <a:pt x="14221" y="12503"/>
                    <a:pt x="14578" y="12395"/>
                  </a:cubicBezTo>
                  <a:cubicBezTo>
                    <a:pt x="15679" y="12061"/>
                    <a:pt x="16946" y="10060"/>
                    <a:pt x="16279" y="8592"/>
                  </a:cubicBezTo>
                  <a:cubicBezTo>
                    <a:pt x="15962" y="7895"/>
                    <a:pt x="15480" y="7665"/>
                    <a:pt x="15015" y="7665"/>
                  </a:cubicBezTo>
                  <a:cubicBezTo>
                    <a:pt x="14500" y="7665"/>
                    <a:pt x="14005" y="7947"/>
                    <a:pt x="13777" y="8192"/>
                  </a:cubicBezTo>
                  <a:cubicBezTo>
                    <a:pt x="13427" y="8571"/>
                    <a:pt x="13001" y="9129"/>
                    <a:pt x="12676" y="9129"/>
                  </a:cubicBezTo>
                  <a:cubicBezTo>
                    <a:pt x="12630" y="9129"/>
                    <a:pt x="12585" y="9118"/>
                    <a:pt x="12543" y="9093"/>
                  </a:cubicBezTo>
                  <a:cubicBezTo>
                    <a:pt x="12543" y="9093"/>
                    <a:pt x="13777" y="3289"/>
                    <a:pt x="10508" y="1254"/>
                  </a:cubicBezTo>
                  <a:cubicBezTo>
                    <a:pt x="9246" y="476"/>
                    <a:pt x="7584" y="0"/>
                    <a:pt x="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4774425" y="1039525"/>
              <a:ext cx="141775" cy="87575"/>
            </a:xfrm>
            <a:custGeom>
              <a:avLst/>
              <a:gdLst/>
              <a:ahLst/>
              <a:cxnLst/>
              <a:rect l="l" t="t" r="r" b="b"/>
              <a:pathLst>
                <a:path w="5671" h="3503" extrusionOk="0">
                  <a:moveTo>
                    <a:pt x="5671" y="0"/>
                  </a:moveTo>
                  <a:cubicBezTo>
                    <a:pt x="5337" y="667"/>
                    <a:pt x="4770" y="1168"/>
                    <a:pt x="4170" y="1501"/>
                  </a:cubicBezTo>
                  <a:cubicBezTo>
                    <a:pt x="3069" y="2102"/>
                    <a:pt x="0" y="2736"/>
                    <a:pt x="0" y="2736"/>
                  </a:cubicBezTo>
                  <a:lnTo>
                    <a:pt x="0" y="3503"/>
                  </a:lnTo>
                  <a:cubicBezTo>
                    <a:pt x="0" y="3503"/>
                    <a:pt x="4036" y="2769"/>
                    <a:pt x="4837" y="1768"/>
                  </a:cubicBezTo>
                  <a:cubicBezTo>
                    <a:pt x="5204" y="1234"/>
                    <a:pt x="5504" y="634"/>
                    <a:pt x="5671" y="0"/>
                  </a:cubicBez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4762750" y="890850"/>
              <a:ext cx="30875" cy="30350"/>
            </a:xfrm>
            <a:custGeom>
              <a:avLst/>
              <a:gdLst/>
              <a:ahLst/>
              <a:cxnLst/>
              <a:rect l="l" t="t" r="r" b="b"/>
              <a:pathLst>
                <a:path w="1235" h="1214" extrusionOk="0">
                  <a:moveTo>
                    <a:pt x="475" y="0"/>
                  </a:moveTo>
                  <a:cubicBezTo>
                    <a:pt x="191" y="0"/>
                    <a:pt x="0" y="278"/>
                    <a:pt x="0" y="610"/>
                  </a:cubicBezTo>
                  <a:cubicBezTo>
                    <a:pt x="0" y="927"/>
                    <a:pt x="270" y="1213"/>
                    <a:pt x="583" y="1213"/>
                  </a:cubicBezTo>
                  <a:cubicBezTo>
                    <a:pt x="600" y="1213"/>
                    <a:pt x="617" y="1212"/>
                    <a:pt x="634" y="1211"/>
                  </a:cubicBezTo>
                  <a:cubicBezTo>
                    <a:pt x="967" y="1211"/>
                    <a:pt x="1234" y="910"/>
                    <a:pt x="1201" y="577"/>
                  </a:cubicBezTo>
                  <a:cubicBezTo>
                    <a:pt x="1201" y="243"/>
                    <a:pt x="901" y="10"/>
                    <a:pt x="567" y="10"/>
                  </a:cubicBezTo>
                  <a:cubicBezTo>
                    <a:pt x="536" y="3"/>
                    <a:pt x="505"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4778575" y="837050"/>
              <a:ext cx="38400" cy="29025"/>
            </a:xfrm>
            <a:custGeom>
              <a:avLst/>
              <a:gdLst/>
              <a:ahLst/>
              <a:cxnLst/>
              <a:rect l="l" t="t" r="r" b="b"/>
              <a:pathLst>
                <a:path w="1536" h="1161" extrusionOk="0">
                  <a:moveTo>
                    <a:pt x="677" y="1"/>
                  </a:moveTo>
                  <a:cubicBezTo>
                    <a:pt x="415" y="1"/>
                    <a:pt x="161" y="142"/>
                    <a:pt x="1" y="394"/>
                  </a:cubicBezTo>
                  <a:lnTo>
                    <a:pt x="1335" y="1161"/>
                  </a:lnTo>
                  <a:cubicBezTo>
                    <a:pt x="1535" y="761"/>
                    <a:pt x="1368" y="327"/>
                    <a:pt x="1035" y="94"/>
                  </a:cubicBezTo>
                  <a:cubicBezTo>
                    <a:pt x="919" y="31"/>
                    <a:pt x="797" y="1"/>
                    <a:pt x="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4725200" y="1012825"/>
              <a:ext cx="38400" cy="26750"/>
            </a:xfrm>
            <a:custGeom>
              <a:avLst/>
              <a:gdLst/>
              <a:ahLst/>
              <a:cxnLst/>
              <a:rect l="l" t="t" r="r" b="b"/>
              <a:pathLst>
                <a:path w="1536" h="1070" extrusionOk="0">
                  <a:moveTo>
                    <a:pt x="1402" y="1"/>
                  </a:moveTo>
                  <a:lnTo>
                    <a:pt x="1" y="535"/>
                  </a:lnTo>
                  <a:cubicBezTo>
                    <a:pt x="111" y="836"/>
                    <a:pt x="400" y="1070"/>
                    <a:pt x="740" y="1070"/>
                  </a:cubicBezTo>
                  <a:cubicBezTo>
                    <a:pt x="814" y="1070"/>
                    <a:pt x="891" y="1059"/>
                    <a:pt x="968" y="1035"/>
                  </a:cubicBezTo>
                  <a:lnTo>
                    <a:pt x="1002" y="1035"/>
                  </a:lnTo>
                  <a:cubicBezTo>
                    <a:pt x="1335" y="868"/>
                    <a:pt x="1535" y="401"/>
                    <a:pt x="1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4630975" y="829525"/>
              <a:ext cx="36725" cy="30725"/>
            </a:xfrm>
            <a:custGeom>
              <a:avLst/>
              <a:gdLst/>
              <a:ahLst/>
              <a:cxnLst/>
              <a:rect l="l" t="t" r="r" b="b"/>
              <a:pathLst>
                <a:path w="1469" h="1229" extrusionOk="0">
                  <a:moveTo>
                    <a:pt x="856" y="0"/>
                  </a:moveTo>
                  <a:cubicBezTo>
                    <a:pt x="724" y="0"/>
                    <a:pt x="591" y="41"/>
                    <a:pt x="468" y="128"/>
                  </a:cubicBezTo>
                  <a:cubicBezTo>
                    <a:pt x="468" y="128"/>
                    <a:pt x="434" y="128"/>
                    <a:pt x="434" y="161"/>
                  </a:cubicBezTo>
                  <a:cubicBezTo>
                    <a:pt x="101" y="395"/>
                    <a:pt x="1" y="862"/>
                    <a:pt x="267" y="1228"/>
                  </a:cubicBezTo>
                  <a:lnTo>
                    <a:pt x="1468" y="328"/>
                  </a:lnTo>
                  <a:cubicBezTo>
                    <a:pt x="1300" y="118"/>
                    <a:pt x="1080" y="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640975" y="880250"/>
              <a:ext cx="30900" cy="30100"/>
            </a:xfrm>
            <a:custGeom>
              <a:avLst/>
              <a:gdLst/>
              <a:ahLst/>
              <a:cxnLst/>
              <a:rect l="l" t="t" r="r" b="b"/>
              <a:pathLst>
                <a:path w="1236" h="1204" extrusionOk="0">
                  <a:moveTo>
                    <a:pt x="568" y="0"/>
                  </a:moveTo>
                  <a:cubicBezTo>
                    <a:pt x="268" y="0"/>
                    <a:pt x="1" y="300"/>
                    <a:pt x="1" y="634"/>
                  </a:cubicBezTo>
                  <a:cubicBezTo>
                    <a:pt x="1" y="948"/>
                    <a:pt x="238" y="1204"/>
                    <a:pt x="545" y="1204"/>
                  </a:cubicBezTo>
                  <a:cubicBezTo>
                    <a:pt x="564" y="1204"/>
                    <a:pt x="582" y="1203"/>
                    <a:pt x="601" y="1201"/>
                  </a:cubicBezTo>
                  <a:cubicBezTo>
                    <a:pt x="935" y="1201"/>
                    <a:pt x="1235" y="934"/>
                    <a:pt x="1202" y="600"/>
                  </a:cubicBezTo>
                  <a:cubicBezTo>
                    <a:pt x="1202" y="267"/>
                    <a:pt x="902"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4663500" y="886900"/>
              <a:ext cx="54225" cy="93425"/>
            </a:xfrm>
            <a:custGeom>
              <a:avLst/>
              <a:gdLst/>
              <a:ahLst/>
              <a:cxnLst/>
              <a:rect l="l" t="t" r="r" b="b"/>
              <a:pathLst>
                <a:path w="2169" h="3737" extrusionOk="0">
                  <a:moveTo>
                    <a:pt x="2169" y="1"/>
                  </a:moveTo>
                  <a:lnTo>
                    <a:pt x="1" y="3070"/>
                  </a:lnTo>
                  <a:lnTo>
                    <a:pt x="1969" y="3737"/>
                  </a:lnTo>
                  <a:lnTo>
                    <a:pt x="21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4964550" y="1196300"/>
              <a:ext cx="764725" cy="481050"/>
            </a:xfrm>
            <a:custGeom>
              <a:avLst/>
              <a:gdLst/>
              <a:ahLst/>
              <a:cxnLst/>
              <a:rect l="l" t="t" r="r" b="b"/>
              <a:pathLst>
                <a:path w="30589" h="19242" extrusionOk="0">
                  <a:moveTo>
                    <a:pt x="3103" y="0"/>
                  </a:moveTo>
                  <a:cubicBezTo>
                    <a:pt x="3103" y="1"/>
                    <a:pt x="1" y="7339"/>
                    <a:pt x="3636" y="10575"/>
                  </a:cubicBezTo>
                  <a:cubicBezTo>
                    <a:pt x="4504" y="12042"/>
                    <a:pt x="5471" y="13477"/>
                    <a:pt x="6572" y="14744"/>
                  </a:cubicBezTo>
                  <a:cubicBezTo>
                    <a:pt x="8173" y="16712"/>
                    <a:pt x="9841" y="18814"/>
                    <a:pt x="10408" y="19181"/>
                  </a:cubicBezTo>
                  <a:cubicBezTo>
                    <a:pt x="10472" y="19222"/>
                    <a:pt x="10555" y="19242"/>
                    <a:pt x="10657" y="19242"/>
                  </a:cubicBezTo>
                  <a:cubicBezTo>
                    <a:pt x="12680" y="19242"/>
                    <a:pt x="21824" y="11386"/>
                    <a:pt x="22650" y="10942"/>
                  </a:cubicBezTo>
                  <a:cubicBezTo>
                    <a:pt x="23517" y="10508"/>
                    <a:pt x="24518" y="10041"/>
                    <a:pt x="25319" y="9541"/>
                  </a:cubicBezTo>
                  <a:cubicBezTo>
                    <a:pt x="26619" y="8707"/>
                    <a:pt x="27787" y="7673"/>
                    <a:pt x="28788" y="6438"/>
                  </a:cubicBezTo>
                  <a:cubicBezTo>
                    <a:pt x="29755" y="5238"/>
                    <a:pt x="30589" y="3870"/>
                    <a:pt x="30189" y="2235"/>
                  </a:cubicBezTo>
                  <a:cubicBezTo>
                    <a:pt x="30155" y="2035"/>
                    <a:pt x="30089" y="1768"/>
                    <a:pt x="29955" y="1568"/>
                  </a:cubicBezTo>
                  <a:cubicBezTo>
                    <a:pt x="29755" y="1335"/>
                    <a:pt x="29488" y="1068"/>
                    <a:pt x="29188" y="901"/>
                  </a:cubicBezTo>
                  <a:cubicBezTo>
                    <a:pt x="28982" y="721"/>
                    <a:pt x="28697" y="601"/>
                    <a:pt x="28410" y="601"/>
                  </a:cubicBezTo>
                  <a:cubicBezTo>
                    <a:pt x="28324" y="601"/>
                    <a:pt x="28238" y="611"/>
                    <a:pt x="28154" y="634"/>
                  </a:cubicBezTo>
                  <a:cubicBezTo>
                    <a:pt x="27954" y="734"/>
                    <a:pt x="27787" y="868"/>
                    <a:pt x="27654" y="1068"/>
                  </a:cubicBezTo>
                  <a:cubicBezTo>
                    <a:pt x="26953" y="2002"/>
                    <a:pt x="26353" y="2936"/>
                    <a:pt x="25452" y="3670"/>
                  </a:cubicBezTo>
                  <a:cubicBezTo>
                    <a:pt x="25260" y="3829"/>
                    <a:pt x="24733" y="4172"/>
                    <a:pt x="24454" y="4172"/>
                  </a:cubicBezTo>
                  <a:cubicBezTo>
                    <a:pt x="24441" y="4172"/>
                    <a:pt x="24429" y="4172"/>
                    <a:pt x="24418" y="4170"/>
                  </a:cubicBezTo>
                  <a:cubicBezTo>
                    <a:pt x="24084" y="4070"/>
                    <a:pt x="23684" y="3069"/>
                    <a:pt x="23517" y="2802"/>
                  </a:cubicBezTo>
                  <a:cubicBezTo>
                    <a:pt x="23350" y="2469"/>
                    <a:pt x="23150" y="2169"/>
                    <a:pt x="22917" y="1902"/>
                  </a:cubicBezTo>
                  <a:cubicBezTo>
                    <a:pt x="22725" y="1742"/>
                    <a:pt x="22351" y="1613"/>
                    <a:pt x="22027" y="1613"/>
                  </a:cubicBezTo>
                  <a:cubicBezTo>
                    <a:pt x="21673" y="1613"/>
                    <a:pt x="21380" y="1767"/>
                    <a:pt x="21449" y="2202"/>
                  </a:cubicBezTo>
                  <a:cubicBezTo>
                    <a:pt x="21516" y="2569"/>
                    <a:pt x="21916" y="3503"/>
                    <a:pt x="21783" y="4570"/>
                  </a:cubicBezTo>
                  <a:cubicBezTo>
                    <a:pt x="21749" y="5204"/>
                    <a:pt x="21783" y="6405"/>
                    <a:pt x="21282" y="7005"/>
                  </a:cubicBezTo>
                  <a:cubicBezTo>
                    <a:pt x="20782" y="7573"/>
                    <a:pt x="12309" y="12076"/>
                    <a:pt x="12309" y="12076"/>
                  </a:cubicBezTo>
                  <a:lnTo>
                    <a:pt x="11008" y="9874"/>
                  </a:lnTo>
                  <a:cubicBezTo>
                    <a:pt x="9641" y="7539"/>
                    <a:pt x="7406" y="4003"/>
                    <a:pt x="6739" y="2669"/>
                  </a:cubicBezTo>
                  <a:cubicBezTo>
                    <a:pt x="5571" y="401"/>
                    <a:pt x="3103" y="0"/>
                    <a:pt x="3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3037350" y="2176075"/>
              <a:ext cx="25025" cy="830700"/>
            </a:xfrm>
            <a:custGeom>
              <a:avLst/>
              <a:gdLst/>
              <a:ahLst/>
              <a:cxnLst/>
              <a:rect l="l" t="t" r="r" b="b"/>
              <a:pathLst>
                <a:path w="1001" h="33228" extrusionOk="0">
                  <a:moveTo>
                    <a:pt x="476" y="1"/>
                  </a:moveTo>
                  <a:cubicBezTo>
                    <a:pt x="234" y="1"/>
                    <a:pt x="31" y="193"/>
                    <a:pt x="0" y="471"/>
                  </a:cubicBezTo>
                  <a:lnTo>
                    <a:pt x="0" y="32728"/>
                  </a:lnTo>
                  <a:cubicBezTo>
                    <a:pt x="0" y="33028"/>
                    <a:pt x="200" y="33228"/>
                    <a:pt x="500" y="33228"/>
                  </a:cubicBezTo>
                  <a:cubicBezTo>
                    <a:pt x="767" y="33228"/>
                    <a:pt x="1001" y="33028"/>
                    <a:pt x="1001" y="32728"/>
                  </a:cubicBezTo>
                  <a:lnTo>
                    <a:pt x="1001" y="471"/>
                  </a:lnTo>
                  <a:cubicBezTo>
                    <a:pt x="967" y="204"/>
                    <a:pt x="801" y="38"/>
                    <a:pt x="534" y="4"/>
                  </a:cubicBezTo>
                  <a:cubicBezTo>
                    <a:pt x="514" y="2"/>
                    <a:pt x="495" y="1"/>
                    <a:pt x="4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3287525" y="2059975"/>
              <a:ext cx="275225" cy="653275"/>
            </a:xfrm>
            <a:custGeom>
              <a:avLst/>
              <a:gdLst/>
              <a:ahLst/>
              <a:cxnLst/>
              <a:rect l="l" t="t" r="r" b="b"/>
              <a:pathLst>
                <a:path w="11009" h="26131" extrusionOk="0">
                  <a:moveTo>
                    <a:pt x="564" y="1"/>
                  </a:moveTo>
                  <a:cubicBezTo>
                    <a:pt x="489" y="1"/>
                    <a:pt x="412" y="16"/>
                    <a:pt x="334" y="45"/>
                  </a:cubicBezTo>
                  <a:cubicBezTo>
                    <a:pt x="100" y="178"/>
                    <a:pt x="0" y="479"/>
                    <a:pt x="134" y="712"/>
                  </a:cubicBezTo>
                  <a:lnTo>
                    <a:pt x="10007" y="25797"/>
                  </a:lnTo>
                  <a:cubicBezTo>
                    <a:pt x="10107" y="25997"/>
                    <a:pt x="10274" y="26130"/>
                    <a:pt x="10474" y="26130"/>
                  </a:cubicBezTo>
                  <a:cubicBezTo>
                    <a:pt x="10508" y="26130"/>
                    <a:pt x="10608" y="26130"/>
                    <a:pt x="10641" y="26063"/>
                  </a:cubicBezTo>
                  <a:cubicBezTo>
                    <a:pt x="10941" y="25963"/>
                    <a:pt x="11008" y="25663"/>
                    <a:pt x="10941" y="25396"/>
                  </a:cubicBezTo>
                  <a:lnTo>
                    <a:pt x="1034" y="345"/>
                  </a:lnTo>
                  <a:cubicBezTo>
                    <a:pt x="1034" y="312"/>
                    <a:pt x="1001" y="312"/>
                    <a:pt x="1001" y="278"/>
                  </a:cubicBezTo>
                  <a:cubicBezTo>
                    <a:pt x="906" y="89"/>
                    <a:pt x="745" y="1"/>
                    <a:pt x="5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2566175" y="2115300"/>
              <a:ext cx="965700" cy="522900"/>
            </a:xfrm>
            <a:custGeom>
              <a:avLst/>
              <a:gdLst/>
              <a:ahLst/>
              <a:cxnLst/>
              <a:rect l="l" t="t" r="r" b="b"/>
              <a:pathLst>
                <a:path w="38628" h="20916" extrusionOk="0">
                  <a:moveTo>
                    <a:pt x="19314" y="0"/>
                  </a:moveTo>
                  <a:cubicBezTo>
                    <a:pt x="19147" y="0"/>
                    <a:pt x="19014" y="100"/>
                    <a:pt x="18947" y="167"/>
                  </a:cubicBezTo>
                  <a:lnTo>
                    <a:pt x="167" y="19981"/>
                  </a:lnTo>
                  <a:cubicBezTo>
                    <a:pt x="0" y="20181"/>
                    <a:pt x="0" y="20515"/>
                    <a:pt x="200" y="20682"/>
                  </a:cubicBezTo>
                  <a:cubicBezTo>
                    <a:pt x="312" y="20761"/>
                    <a:pt x="431" y="20803"/>
                    <a:pt x="550" y="20803"/>
                  </a:cubicBezTo>
                  <a:cubicBezTo>
                    <a:pt x="681" y="20803"/>
                    <a:pt x="812" y="20753"/>
                    <a:pt x="934" y="20648"/>
                  </a:cubicBezTo>
                  <a:lnTo>
                    <a:pt x="19314" y="1268"/>
                  </a:lnTo>
                  <a:lnTo>
                    <a:pt x="37727" y="20748"/>
                  </a:lnTo>
                  <a:cubicBezTo>
                    <a:pt x="37861" y="20848"/>
                    <a:pt x="37994" y="20915"/>
                    <a:pt x="38128" y="20915"/>
                  </a:cubicBezTo>
                  <a:cubicBezTo>
                    <a:pt x="38228" y="20915"/>
                    <a:pt x="38328" y="20848"/>
                    <a:pt x="38394" y="20782"/>
                  </a:cubicBezTo>
                  <a:cubicBezTo>
                    <a:pt x="38628" y="20615"/>
                    <a:pt x="38628" y="20281"/>
                    <a:pt x="38461" y="20081"/>
                  </a:cubicBezTo>
                  <a:lnTo>
                    <a:pt x="19681" y="167"/>
                  </a:lnTo>
                  <a:cubicBezTo>
                    <a:pt x="19548" y="33"/>
                    <a:pt x="19448" y="0"/>
                    <a:pt x="193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2536975" y="2059875"/>
              <a:ext cx="275225" cy="653375"/>
            </a:xfrm>
            <a:custGeom>
              <a:avLst/>
              <a:gdLst/>
              <a:ahLst/>
              <a:cxnLst/>
              <a:rect l="l" t="t" r="r" b="b"/>
              <a:pathLst>
                <a:path w="11009" h="26135" extrusionOk="0">
                  <a:moveTo>
                    <a:pt x="10486" y="1"/>
                  </a:moveTo>
                  <a:cubicBezTo>
                    <a:pt x="10256" y="1"/>
                    <a:pt x="10031" y="151"/>
                    <a:pt x="9975" y="349"/>
                  </a:cubicBezTo>
                  <a:lnTo>
                    <a:pt x="101" y="25400"/>
                  </a:lnTo>
                  <a:cubicBezTo>
                    <a:pt x="1" y="25701"/>
                    <a:pt x="134" y="26001"/>
                    <a:pt x="368" y="26067"/>
                  </a:cubicBezTo>
                  <a:cubicBezTo>
                    <a:pt x="401" y="26134"/>
                    <a:pt x="468" y="26134"/>
                    <a:pt x="535" y="26134"/>
                  </a:cubicBezTo>
                  <a:cubicBezTo>
                    <a:pt x="768" y="26134"/>
                    <a:pt x="935" y="26001"/>
                    <a:pt x="1002" y="25801"/>
                  </a:cubicBezTo>
                  <a:lnTo>
                    <a:pt x="10875" y="716"/>
                  </a:lnTo>
                  <a:cubicBezTo>
                    <a:pt x="10942" y="683"/>
                    <a:pt x="10942" y="683"/>
                    <a:pt x="10942" y="649"/>
                  </a:cubicBezTo>
                  <a:cubicBezTo>
                    <a:pt x="11009" y="382"/>
                    <a:pt x="10842" y="116"/>
                    <a:pt x="10608" y="16"/>
                  </a:cubicBezTo>
                  <a:cubicBezTo>
                    <a:pt x="10568" y="5"/>
                    <a:pt x="10527" y="1"/>
                    <a:pt x="104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3504350" y="2618975"/>
              <a:ext cx="59225" cy="97600"/>
            </a:xfrm>
            <a:custGeom>
              <a:avLst/>
              <a:gdLst/>
              <a:ahLst/>
              <a:cxnLst/>
              <a:rect l="l" t="t" r="r" b="b"/>
              <a:pathLst>
                <a:path w="2369" h="3904" extrusionOk="0">
                  <a:moveTo>
                    <a:pt x="1101" y="1"/>
                  </a:moveTo>
                  <a:lnTo>
                    <a:pt x="0" y="334"/>
                  </a:lnTo>
                  <a:lnTo>
                    <a:pt x="1201" y="3603"/>
                  </a:lnTo>
                  <a:lnTo>
                    <a:pt x="1201" y="3637"/>
                  </a:lnTo>
                  <a:cubicBezTo>
                    <a:pt x="1234" y="3703"/>
                    <a:pt x="1301" y="3770"/>
                    <a:pt x="1368" y="3804"/>
                  </a:cubicBezTo>
                  <a:cubicBezTo>
                    <a:pt x="1501" y="3870"/>
                    <a:pt x="1643" y="3904"/>
                    <a:pt x="1781" y="3904"/>
                  </a:cubicBezTo>
                  <a:cubicBezTo>
                    <a:pt x="1918" y="3904"/>
                    <a:pt x="2052" y="3870"/>
                    <a:pt x="2168" y="3804"/>
                  </a:cubicBezTo>
                  <a:cubicBezTo>
                    <a:pt x="2235" y="3770"/>
                    <a:pt x="2335" y="3670"/>
                    <a:pt x="2368" y="3603"/>
                  </a:cubicBezTo>
                  <a:lnTo>
                    <a:pt x="2368" y="3537"/>
                  </a:lnTo>
                  <a:lnTo>
                    <a:pt x="2368" y="3470"/>
                  </a:lnTo>
                  <a:lnTo>
                    <a:pt x="110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2535325" y="2618975"/>
              <a:ext cx="59225" cy="97600"/>
            </a:xfrm>
            <a:custGeom>
              <a:avLst/>
              <a:gdLst/>
              <a:ahLst/>
              <a:cxnLst/>
              <a:rect l="l" t="t" r="r" b="b"/>
              <a:pathLst>
                <a:path w="2369" h="3904" extrusionOk="0">
                  <a:moveTo>
                    <a:pt x="1268" y="1"/>
                  </a:moveTo>
                  <a:lnTo>
                    <a:pt x="0" y="3470"/>
                  </a:lnTo>
                  <a:lnTo>
                    <a:pt x="0" y="3537"/>
                  </a:lnTo>
                  <a:lnTo>
                    <a:pt x="0" y="3603"/>
                  </a:lnTo>
                  <a:cubicBezTo>
                    <a:pt x="33" y="3670"/>
                    <a:pt x="100" y="3770"/>
                    <a:pt x="200" y="3804"/>
                  </a:cubicBezTo>
                  <a:cubicBezTo>
                    <a:pt x="317" y="3870"/>
                    <a:pt x="450" y="3904"/>
                    <a:pt x="588" y="3904"/>
                  </a:cubicBezTo>
                  <a:cubicBezTo>
                    <a:pt x="726" y="3904"/>
                    <a:pt x="867" y="3870"/>
                    <a:pt x="1001" y="3804"/>
                  </a:cubicBezTo>
                  <a:cubicBezTo>
                    <a:pt x="1068" y="3770"/>
                    <a:pt x="1101" y="3703"/>
                    <a:pt x="1168" y="3637"/>
                  </a:cubicBezTo>
                  <a:lnTo>
                    <a:pt x="1168" y="3603"/>
                  </a:lnTo>
                  <a:lnTo>
                    <a:pt x="2368" y="334"/>
                  </a:lnTo>
                  <a:lnTo>
                    <a:pt x="1268"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3035675" y="2927950"/>
              <a:ext cx="29200" cy="84675"/>
            </a:xfrm>
            <a:custGeom>
              <a:avLst/>
              <a:gdLst/>
              <a:ahLst/>
              <a:cxnLst/>
              <a:rect l="l" t="t" r="r" b="b"/>
              <a:pathLst>
                <a:path w="1168" h="3387" extrusionOk="0">
                  <a:moveTo>
                    <a:pt x="559" y="1"/>
                  </a:moveTo>
                  <a:cubicBezTo>
                    <a:pt x="359" y="1"/>
                    <a:pt x="167" y="51"/>
                    <a:pt x="0" y="151"/>
                  </a:cubicBezTo>
                  <a:lnTo>
                    <a:pt x="0" y="3020"/>
                  </a:lnTo>
                  <a:cubicBezTo>
                    <a:pt x="0" y="3153"/>
                    <a:pt x="67" y="3220"/>
                    <a:pt x="167" y="3286"/>
                  </a:cubicBezTo>
                  <a:cubicBezTo>
                    <a:pt x="284" y="3353"/>
                    <a:pt x="426" y="3386"/>
                    <a:pt x="572" y="3386"/>
                  </a:cubicBezTo>
                  <a:cubicBezTo>
                    <a:pt x="718" y="3386"/>
                    <a:pt x="868" y="3353"/>
                    <a:pt x="1001" y="3286"/>
                  </a:cubicBezTo>
                  <a:cubicBezTo>
                    <a:pt x="1068" y="3220"/>
                    <a:pt x="1168" y="3120"/>
                    <a:pt x="1168" y="3020"/>
                  </a:cubicBezTo>
                  <a:lnTo>
                    <a:pt x="1168" y="151"/>
                  </a:lnTo>
                  <a:cubicBezTo>
                    <a:pt x="968" y="51"/>
                    <a:pt x="759" y="1"/>
                    <a:pt x="55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2469425" y="1169175"/>
              <a:ext cx="1141675" cy="1233750"/>
            </a:xfrm>
            <a:custGeom>
              <a:avLst/>
              <a:gdLst/>
              <a:ahLst/>
              <a:cxnLst/>
              <a:rect l="l" t="t" r="r" b="b"/>
              <a:pathLst>
                <a:path w="45667" h="49350" extrusionOk="0">
                  <a:moveTo>
                    <a:pt x="13944" y="0"/>
                  </a:moveTo>
                  <a:cubicBezTo>
                    <a:pt x="11999" y="0"/>
                    <a:pt x="9648" y="1291"/>
                    <a:pt x="6906" y="2787"/>
                  </a:cubicBezTo>
                  <a:cubicBezTo>
                    <a:pt x="3537" y="4621"/>
                    <a:pt x="868" y="6990"/>
                    <a:pt x="334" y="13294"/>
                  </a:cubicBezTo>
                  <a:cubicBezTo>
                    <a:pt x="1" y="17130"/>
                    <a:pt x="334" y="24469"/>
                    <a:pt x="1068" y="30006"/>
                  </a:cubicBezTo>
                  <a:cubicBezTo>
                    <a:pt x="2202" y="39313"/>
                    <a:pt x="3570" y="39313"/>
                    <a:pt x="5572" y="40847"/>
                  </a:cubicBezTo>
                  <a:cubicBezTo>
                    <a:pt x="9041" y="43516"/>
                    <a:pt x="16846" y="47285"/>
                    <a:pt x="20082" y="48586"/>
                  </a:cubicBezTo>
                  <a:cubicBezTo>
                    <a:pt x="21465" y="49127"/>
                    <a:pt x="22788" y="49349"/>
                    <a:pt x="24051" y="49349"/>
                  </a:cubicBezTo>
                  <a:cubicBezTo>
                    <a:pt x="28240" y="49349"/>
                    <a:pt x="31757" y="46901"/>
                    <a:pt x="34526" y="45517"/>
                  </a:cubicBezTo>
                  <a:cubicBezTo>
                    <a:pt x="37861" y="43849"/>
                    <a:pt x="41064" y="41948"/>
                    <a:pt x="44132" y="39813"/>
                  </a:cubicBezTo>
                  <a:cubicBezTo>
                    <a:pt x="45066" y="39146"/>
                    <a:pt x="45533" y="38479"/>
                    <a:pt x="45533" y="37778"/>
                  </a:cubicBezTo>
                  <a:cubicBezTo>
                    <a:pt x="45667" y="37478"/>
                    <a:pt x="45667" y="36344"/>
                    <a:pt x="45667" y="36077"/>
                  </a:cubicBezTo>
                  <a:cubicBezTo>
                    <a:pt x="45667" y="35177"/>
                    <a:pt x="44866" y="34243"/>
                    <a:pt x="43198" y="33142"/>
                  </a:cubicBezTo>
                  <a:cubicBezTo>
                    <a:pt x="40096" y="31140"/>
                    <a:pt x="31123" y="26137"/>
                    <a:pt x="26853" y="23768"/>
                  </a:cubicBezTo>
                  <a:cubicBezTo>
                    <a:pt x="26853" y="23768"/>
                    <a:pt x="26853" y="23735"/>
                    <a:pt x="26787" y="23735"/>
                  </a:cubicBezTo>
                  <a:cubicBezTo>
                    <a:pt x="23451" y="21734"/>
                    <a:pt x="22450" y="13127"/>
                    <a:pt x="20182" y="5889"/>
                  </a:cubicBezTo>
                  <a:cubicBezTo>
                    <a:pt x="19381" y="3387"/>
                    <a:pt x="18414" y="1986"/>
                    <a:pt x="17280" y="1319"/>
                  </a:cubicBezTo>
                  <a:cubicBezTo>
                    <a:pt x="17046" y="1152"/>
                    <a:pt x="16046" y="618"/>
                    <a:pt x="15779" y="485"/>
                  </a:cubicBezTo>
                  <a:cubicBezTo>
                    <a:pt x="15214" y="148"/>
                    <a:pt x="14602" y="0"/>
                    <a:pt x="139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2552825" y="1730025"/>
              <a:ext cx="1076625" cy="628800"/>
            </a:xfrm>
            <a:custGeom>
              <a:avLst/>
              <a:gdLst/>
              <a:ahLst/>
              <a:cxnLst/>
              <a:rect l="l" t="t" r="r" b="b"/>
              <a:pathLst>
                <a:path w="43065" h="25152" extrusionOk="0">
                  <a:moveTo>
                    <a:pt x="21182" y="0"/>
                  </a:moveTo>
                  <a:cubicBezTo>
                    <a:pt x="21182" y="0"/>
                    <a:pt x="1" y="12509"/>
                    <a:pt x="901" y="14811"/>
                  </a:cubicBezTo>
                  <a:cubicBezTo>
                    <a:pt x="1835" y="17079"/>
                    <a:pt x="12743" y="22750"/>
                    <a:pt x="16913" y="24384"/>
                  </a:cubicBezTo>
                  <a:cubicBezTo>
                    <a:pt x="18296" y="24928"/>
                    <a:pt x="19622" y="25152"/>
                    <a:pt x="20887" y="25152"/>
                  </a:cubicBezTo>
                  <a:cubicBezTo>
                    <a:pt x="25053" y="25152"/>
                    <a:pt x="28568" y="22730"/>
                    <a:pt x="31356" y="21349"/>
                  </a:cubicBezTo>
                  <a:cubicBezTo>
                    <a:pt x="34692" y="19681"/>
                    <a:pt x="37894" y="17746"/>
                    <a:pt x="40997" y="15645"/>
                  </a:cubicBezTo>
                  <a:cubicBezTo>
                    <a:pt x="43065" y="14144"/>
                    <a:pt x="42865" y="12576"/>
                    <a:pt x="39896" y="10674"/>
                  </a:cubicBezTo>
                  <a:cubicBezTo>
                    <a:pt x="35759" y="8006"/>
                    <a:pt x="21182" y="0"/>
                    <a:pt x="21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2507800" y="1168325"/>
              <a:ext cx="391975" cy="228975"/>
            </a:xfrm>
            <a:custGeom>
              <a:avLst/>
              <a:gdLst/>
              <a:ahLst/>
              <a:cxnLst/>
              <a:rect l="l" t="t" r="r" b="b"/>
              <a:pathLst>
                <a:path w="15679" h="9159" extrusionOk="0">
                  <a:moveTo>
                    <a:pt x="12462" y="1"/>
                  </a:moveTo>
                  <a:cubicBezTo>
                    <a:pt x="10512" y="1"/>
                    <a:pt x="8180" y="1292"/>
                    <a:pt x="5438" y="2787"/>
                  </a:cubicBezTo>
                  <a:cubicBezTo>
                    <a:pt x="3136" y="4022"/>
                    <a:pt x="1168" y="5489"/>
                    <a:pt x="0" y="8291"/>
                  </a:cubicBezTo>
                  <a:lnTo>
                    <a:pt x="1501" y="9159"/>
                  </a:lnTo>
                  <a:cubicBezTo>
                    <a:pt x="2702" y="6357"/>
                    <a:pt x="4670" y="4855"/>
                    <a:pt x="6972" y="3621"/>
                  </a:cubicBezTo>
                  <a:cubicBezTo>
                    <a:pt x="9694" y="2121"/>
                    <a:pt x="12027" y="853"/>
                    <a:pt x="13973" y="853"/>
                  </a:cubicBezTo>
                  <a:cubicBezTo>
                    <a:pt x="14579" y="853"/>
                    <a:pt x="15147" y="976"/>
                    <a:pt x="15678" y="1253"/>
                  </a:cubicBezTo>
                  <a:lnTo>
                    <a:pt x="14311" y="486"/>
                  </a:lnTo>
                  <a:cubicBezTo>
                    <a:pt x="13737" y="148"/>
                    <a:pt x="13122" y="1"/>
                    <a:pt x="124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2505300" y="1189200"/>
              <a:ext cx="660500" cy="929375"/>
            </a:xfrm>
            <a:custGeom>
              <a:avLst/>
              <a:gdLst/>
              <a:ahLst/>
              <a:cxnLst/>
              <a:rect l="l" t="t" r="r" b="b"/>
              <a:pathLst>
                <a:path w="26420" h="37175" extrusionOk="0">
                  <a:moveTo>
                    <a:pt x="14096" y="1"/>
                  </a:moveTo>
                  <a:cubicBezTo>
                    <a:pt x="12152" y="1"/>
                    <a:pt x="9815" y="1290"/>
                    <a:pt x="7072" y="2786"/>
                  </a:cubicBezTo>
                  <a:cubicBezTo>
                    <a:pt x="3703" y="4654"/>
                    <a:pt x="1101" y="6923"/>
                    <a:pt x="567" y="13260"/>
                  </a:cubicBezTo>
                  <a:cubicBezTo>
                    <a:pt x="0" y="19598"/>
                    <a:pt x="1201" y="35310"/>
                    <a:pt x="3336" y="37111"/>
                  </a:cubicBezTo>
                  <a:cubicBezTo>
                    <a:pt x="3387" y="37153"/>
                    <a:pt x="3471" y="37175"/>
                    <a:pt x="3589" y="37175"/>
                  </a:cubicBezTo>
                  <a:cubicBezTo>
                    <a:pt x="4397" y="37175"/>
                    <a:pt x="6755" y="36164"/>
                    <a:pt x="10308" y="34009"/>
                  </a:cubicBezTo>
                  <a:cubicBezTo>
                    <a:pt x="12409" y="32774"/>
                    <a:pt x="15578" y="31173"/>
                    <a:pt x="18213" y="29172"/>
                  </a:cubicBezTo>
                  <a:cubicBezTo>
                    <a:pt x="26419" y="22967"/>
                    <a:pt x="25418" y="22867"/>
                    <a:pt x="25418" y="22867"/>
                  </a:cubicBezTo>
                  <a:cubicBezTo>
                    <a:pt x="22083" y="20866"/>
                    <a:pt x="21082" y="12326"/>
                    <a:pt x="18780" y="5021"/>
                  </a:cubicBezTo>
                  <a:cubicBezTo>
                    <a:pt x="17609" y="1307"/>
                    <a:pt x="16052" y="1"/>
                    <a:pt x="14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3190775" y="2553100"/>
              <a:ext cx="208525" cy="349275"/>
            </a:xfrm>
            <a:custGeom>
              <a:avLst/>
              <a:gdLst/>
              <a:ahLst/>
              <a:cxnLst/>
              <a:rect l="l" t="t" r="r" b="b"/>
              <a:pathLst>
                <a:path w="8341" h="13971" extrusionOk="0">
                  <a:moveTo>
                    <a:pt x="701" y="1"/>
                  </a:moveTo>
                  <a:cubicBezTo>
                    <a:pt x="368" y="301"/>
                    <a:pt x="1" y="601"/>
                    <a:pt x="1" y="1001"/>
                  </a:cubicBezTo>
                  <a:cubicBezTo>
                    <a:pt x="34" y="1835"/>
                    <a:pt x="334" y="2669"/>
                    <a:pt x="835" y="3336"/>
                  </a:cubicBezTo>
                  <a:cubicBezTo>
                    <a:pt x="1535" y="4304"/>
                    <a:pt x="1902" y="6072"/>
                    <a:pt x="1969" y="7239"/>
                  </a:cubicBezTo>
                  <a:cubicBezTo>
                    <a:pt x="2002" y="8407"/>
                    <a:pt x="1802" y="11309"/>
                    <a:pt x="3136" y="12610"/>
                  </a:cubicBezTo>
                  <a:cubicBezTo>
                    <a:pt x="3895" y="13349"/>
                    <a:pt x="5332" y="13970"/>
                    <a:pt x="6475" y="13970"/>
                  </a:cubicBezTo>
                  <a:cubicBezTo>
                    <a:pt x="7342" y="13970"/>
                    <a:pt x="8039" y="13612"/>
                    <a:pt x="8140" y="12676"/>
                  </a:cubicBezTo>
                  <a:cubicBezTo>
                    <a:pt x="8340" y="10508"/>
                    <a:pt x="5004" y="1969"/>
                    <a:pt x="5004" y="1969"/>
                  </a:cubicBezTo>
                  <a:lnTo>
                    <a:pt x="701"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3254150" y="2593125"/>
              <a:ext cx="107950" cy="215525"/>
            </a:xfrm>
            <a:custGeom>
              <a:avLst/>
              <a:gdLst/>
              <a:ahLst/>
              <a:cxnLst/>
              <a:rect l="l" t="t" r="r" b="b"/>
              <a:pathLst>
                <a:path w="4318" h="8621" extrusionOk="0">
                  <a:moveTo>
                    <a:pt x="1" y="1"/>
                  </a:moveTo>
                  <a:cubicBezTo>
                    <a:pt x="435" y="1535"/>
                    <a:pt x="768" y="3136"/>
                    <a:pt x="968" y="4704"/>
                  </a:cubicBezTo>
                  <a:cubicBezTo>
                    <a:pt x="1135" y="6472"/>
                    <a:pt x="1535" y="7706"/>
                    <a:pt x="2336" y="8240"/>
                  </a:cubicBezTo>
                  <a:cubicBezTo>
                    <a:pt x="2670" y="8477"/>
                    <a:pt x="3097" y="8620"/>
                    <a:pt x="3454" y="8620"/>
                  </a:cubicBezTo>
                  <a:cubicBezTo>
                    <a:pt x="3954" y="8620"/>
                    <a:pt x="4318" y="8340"/>
                    <a:pt x="4104" y="7640"/>
                  </a:cubicBezTo>
                  <a:cubicBezTo>
                    <a:pt x="3704" y="6405"/>
                    <a:pt x="2469" y="368"/>
                    <a:pt x="2469" y="368"/>
                  </a:cubicBezTo>
                  <a:lnTo>
                    <a:pt x="1"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3358400" y="2872500"/>
              <a:ext cx="341100" cy="227750"/>
            </a:xfrm>
            <a:custGeom>
              <a:avLst/>
              <a:gdLst/>
              <a:ahLst/>
              <a:cxnLst/>
              <a:rect l="l" t="t" r="r" b="b"/>
              <a:pathLst>
                <a:path w="13644" h="9110" extrusionOk="0">
                  <a:moveTo>
                    <a:pt x="835" y="0"/>
                  </a:moveTo>
                  <a:cubicBezTo>
                    <a:pt x="534" y="167"/>
                    <a:pt x="501" y="868"/>
                    <a:pt x="468" y="1368"/>
                  </a:cubicBezTo>
                  <a:cubicBezTo>
                    <a:pt x="434" y="1868"/>
                    <a:pt x="1" y="2536"/>
                    <a:pt x="668" y="3403"/>
                  </a:cubicBezTo>
                  <a:cubicBezTo>
                    <a:pt x="1335" y="4270"/>
                    <a:pt x="2602" y="4504"/>
                    <a:pt x="3503" y="5671"/>
                  </a:cubicBezTo>
                  <a:cubicBezTo>
                    <a:pt x="4437" y="6839"/>
                    <a:pt x="5004" y="8540"/>
                    <a:pt x="7806" y="9007"/>
                  </a:cubicBezTo>
                  <a:cubicBezTo>
                    <a:pt x="8261" y="9077"/>
                    <a:pt x="8696" y="9109"/>
                    <a:pt x="9107" y="9109"/>
                  </a:cubicBezTo>
                  <a:cubicBezTo>
                    <a:pt x="11229" y="9109"/>
                    <a:pt x="12724" y="8266"/>
                    <a:pt x="13143" y="7539"/>
                  </a:cubicBezTo>
                  <a:cubicBezTo>
                    <a:pt x="13644" y="6672"/>
                    <a:pt x="13110" y="5905"/>
                    <a:pt x="11275" y="5037"/>
                  </a:cubicBezTo>
                  <a:lnTo>
                    <a:pt x="8774" y="3770"/>
                  </a:lnTo>
                  <a:lnTo>
                    <a:pt x="835" y="0"/>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3348400" y="2726550"/>
              <a:ext cx="274375" cy="299800"/>
            </a:xfrm>
            <a:custGeom>
              <a:avLst/>
              <a:gdLst/>
              <a:ahLst/>
              <a:cxnLst/>
              <a:rect l="l" t="t" r="r" b="b"/>
              <a:pathLst>
                <a:path w="10975" h="11992" extrusionOk="0">
                  <a:moveTo>
                    <a:pt x="3903" y="1"/>
                  </a:moveTo>
                  <a:lnTo>
                    <a:pt x="0" y="1702"/>
                  </a:lnTo>
                  <a:cubicBezTo>
                    <a:pt x="0" y="1702"/>
                    <a:pt x="1401" y="4971"/>
                    <a:pt x="1268" y="5805"/>
                  </a:cubicBezTo>
                  <a:cubicBezTo>
                    <a:pt x="1268" y="5972"/>
                    <a:pt x="1235" y="6072"/>
                    <a:pt x="1235" y="6205"/>
                  </a:cubicBezTo>
                  <a:cubicBezTo>
                    <a:pt x="1201" y="6639"/>
                    <a:pt x="1335" y="7039"/>
                    <a:pt x="1668" y="7306"/>
                  </a:cubicBezTo>
                  <a:cubicBezTo>
                    <a:pt x="1935" y="7573"/>
                    <a:pt x="2402" y="7973"/>
                    <a:pt x="2869" y="8340"/>
                  </a:cubicBezTo>
                  <a:cubicBezTo>
                    <a:pt x="3836" y="9107"/>
                    <a:pt x="4604" y="10542"/>
                    <a:pt x="6171" y="11476"/>
                  </a:cubicBezTo>
                  <a:cubicBezTo>
                    <a:pt x="6803" y="11847"/>
                    <a:pt x="7599" y="11991"/>
                    <a:pt x="8353" y="11991"/>
                  </a:cubicBezTo>
                  <a:cubicBezTo>
                    <a:pt x="9432" y="11991"/>
                    <a:pt x="10427" y="11696"/>
                    <a:pt x="10741" y="11342"/>
                  </a:cubicBezTo>
                  <a:cubicBezTo>
                    <a:pt x="10775" y="11342"/>
                    <a:pt x="10775" y="11309"/>
                    <a:pt x="10841" y="11242"/>
                  </a:cubicBezTo>
                  <a:cubicBezTo>
                    <a:pt x="10975" y="11009"/>
                    <a:pt x="10941" y="10675"/>
                    <a:pt x="10708" y="10508"/>
                  </a:cubicBezTo>
                  <a:cubicBezTo>
                    <a:pt x="10408" y="10242"/>
                    <a:pt x="9707" y="9675"/>
                    <a:pt x="9374" y="9374"/>
                  </a:cubicBezTo>
                  <a:cubicBezTo>
                    <a:pt x="7873" y="7940"/>
                    <a:pt x="7272" y="6873"/>
                    <a:pt x="6372" y="5238"/>
                  </a:cubicBezTo>
                  <a:cubicBezTo>
                    <a:pt x="5438" y="3604"/>
                    <a:pt x="3903" y="1"/>
                    <a:pt x="3903"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3046525" y="1890125"/>
              <a:ext cx="353600" cy="633825"/>
            </a:xfrm>
            <a:custGeom>
              <a:avLst/>
              <a:gdLst/>
              <a:ahLst/>
              <a:cxnLst/>
              <a:rect l="l" t="t" r="r" b="b"/>
              <a:pathLst>
                <a:path w="14144" h="25353" extrusionOk="0">
                  <a:moveTo>
                    <a:pt x="1434" y="1"/>
                  </a:moveTo>
                  <a:cubicBezTo>
                    <a:pt x="1434" y="1"/>
                    <a:pt x="500" y="2169"/>
                    <a:pt x="0" y="3170"/>
                  </a:cubicBezTo>
                  <a:cubicBezTo>
                    <a:pt x="0" y="3170"/>
                    <a:pt x="9473" y="9808"/>
                    <a:pt x="10474" y="12009"/>
                  </a:cubicBezTo>
                  <a:cubicBezTo>
                    <a:pt x="11075" y="13310"/>
                    <a:pt x="12609" y="20215"/>
                    <a:pt x="14143" y="25352"/>
                  </a:cubicBezTo>
                  <a:cubicBezTo>
                    <a:pt x="13943" y="24585"/>
                    <a:pt x="12776" y="15445"/>
                    <a:pt x="12109" y="13177"/>
                  </a:cubicBezTo>
                  <a:cubicBezTo>
                    <a:pt x="11341" y="10808"/>
                    <a:pt x="9407" y="9107"/>
                    <a:pt x="7572" y="7673"/>
                  </a:cubicBezTo>
                  <a:cubicBezTo>
                    <a:pt x="6071" y="6505"/>
                    <a:pt x="2135" y="3670"/>
                    <a:pt x="801" y="2736"/>
                  </a:cubicBezTo>
                  <a:cubicBezTo>
                    <a:pt x="1101" y="1835"/>
                    <a:pt x="1301" y="935"/>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1922375" y="1274700"/>
              <a:ext cx="719700" cy="530725"/>
            </a:xfrm>
            <a:custGeom>
              <a:avLst/>
              <a:gdLst/>
              <a:ahLst/>
              <a:cxnLst/>
              <a:rect l="l" t="t" r="r" b="b"/>
              <a:pathLst>
                <a:path w="28788" h="21229" extrusionOk="0">
                  <a:moveTo>
                    <a:pt x="26586" y="0"/>
                  </a:moveTo>
                  <a:cubicBezTo>
                    <a:pt x="26586" y="0"/>
                    <a:pt x="24285" y="434"/>
                    <a:pt x="23417" y="3836"/>
                  </a:cubicBezTo>
                  <a:cubicBezTo>
                    <a:pt x="23050" y="5337"/>
                    <a:pt x="21683" y="9707"/>
                    <a:pt x="21082" y="12442"/>
                  </a:cubicBezTo>
                  <a:cubicBezTo>
                    <a:pt x="20749" y="13877"/>
                    <a:pt x="20515" y="14911"/>
                    <a:pt x="20515" y="14911"/>
                  </a:cubicBezTo>
                  <a:cubicBezTo>
                    <a:pt x="20515" y="14911"/>
                    <a:pt x="10875" y="13176"/>
                    <a:pt x="10208" y="12742"/>
                  </a:cubicBezTo>
                  <a:cubicBezTo>
                    <a:pt x="9541" y="12342"/>
                    <a:pt x="9207" y="11175"/>
                    <a:pt x="8940" y="10541"/>
                  </a:cubicBezTo>
                  <a:cubicBezTo>
                    <a:pt x="8507" y="9540"/>
                    <a:pt x="8607" y="8506"/>
                    <a:pt x="8540" y="8106"/>
                  </a:cubicBezTo>
                  <a:cubicBezTo>
                    <a:pt x="8490" y="7794"/>
                    <a:pt x="8309" y="7678"/>
                    <a:pt x="8087" y="7678"/>
                  </a:cubicBezTo>
                  <a:cubicBezTo>
                    <a:pt x="7715" y="7678"/>
                    <a:pt x="7227" y="8001"/>
                    <a:pt x="7039" y="8273"/>
                  </a:cubicBezTo>
                  <a:cubicBezTo>
                    <a:pt x="6872" y="8606"/>
                    <a:pt x="6772" y="8940"/>
                    <a:pt x="6705" y="9340"/>
                  </a:cubicBezTo>
                  <a:cubicBezTo>
                    <a:pt x="6605" y="9707"/>
                    <a:pt x="6572" y="10741"/>
                    <a:pt x="6272" y="10941"/>
                  </a:cubicBezTo>
                  <a:cubicBezTo>
                    <a:pt x="6217" y="10973"/>
                    <a:pt x="6137" y="10986"/>
                    <a:pt x="6045" y="10986"/>
                  </a:cubicBezTo>
                  <a:cubicBezTo>
                    <a:pt x="5745" y="10986"/>
                    <a:pt x="5308" y="10851"/>
                    <a:pt x="5104" y="10774"/>
                  </a:cubicBezTo>
                  <a:cubicBezTo>
                    <a:pt x="4003" y="10374"/>
                    <a:pt x="3103" y="9607"/>
                    <a:pt x="2169" y="9006"/>
                  </a:cubicBezTo>
                  <a:cubicBezTo>
                    <a:pt x="2002" y="8840"/>
                    <a:pt x="1735" y="8740"/>
                    <a:pt x="1535" y="8706"/>
                  </a:cubicBezTo>
                  <a:cubicBezTo>
                    <a:pt x="1168" y="8740"/>
                    <a:pt x="835" y="8940"/>
                    <a:pt x="601" y="9273"/>
                  </a:cubicBezTo>
                  <a:cubicBezTo>
                    <a:pt x="368" y="9540"/>
                    <a:pt x="201" y="9874"/>
                    <a:pt x="67" y="10207"/>
                  </a:cubicBezTo>
                  <a:cubicBezTo>
                    <a:pt x="34" y="10441"/>
                    <a:pt x="1" y="10708"/>
                    <a:pt x="34" y="10941"/>
                  </a:cubicBezTo>
                  <a:cubicBezTo>
                    <a:pt x="167" y="12676"/>
                    <a:pt x="1402" y="13743"/>
                    <a:pt x="2736" y="14610"/>
                  </a:cubicBezTo>
                  <a:cubicBezTo>
                    <a:pt x="4070" y="15511"/>
                    <a:pt x="5538" y="16112"/>
                    <a:pt x="7039" y="16545"/>
                  </a:cubicBezTo>
                  <a:cubicBezTo>
                    <a:pt x="7940" y="16779"/>
                    <a:pt x="9074" y="16912"/>
                    <a:pt x="10074" y="17112"/>
                  </a:cubicBezTo>
                  <a:cubicBezTo>
                    <a:pt x="10978" y="17323"/>
                    <a:pt x="20791" y="21228"/>
                    <a:pt x="23604" y="21228"/>
                  </a:cubicBezTo>
                  <a:cubicBezTo>
                    <a:pt x="23909" y="21228"/>
                    <a:pt x="24131" y="21183"/>
                    <a:pt x="24251" y="21082"/>
                  </a:cubicBezTo>
                  <a:cubicBezTo>
                    <a:pt x="25052" y="20415"/>
                    <a:pt x="25786" y="17779"/>
                    <a:pt x="26620" y="15344"/>
                  </a:cubicBezTo>
                  <a:cubicBezTo>
                    <a:pt x="27454" y="12776"/>
                    <a:pt x="28121" y="10207"/>
                    <a:pt x="28688" y="7572"/>
                  </a:cubicBezTo>
                  <a:cubicBezTo>
                    <a:pt x="28788" y="4904"/>
                    <a:pt x="28087" y="2235"/>
                    <a:pt x="26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2442750" y="1207975"/>
              <a:ext cx="249375" cy="407800"/>
            </a:xfrm>
            <a:custGeom>
              <a:avLst/>
              <a:gdLst/>
              <a:ahLst/>
              <a:cxnLst/>
              <a:rect l="l" t="t" r="r" b="b"/>
              <a:pathLst>
                <a:path w="9975" h="16312" extrusionOk="0">
                  <a:moveTo>
                    <a:pt x="7773" y="0"/>
                  </a:moveTo>
                  <a:cubicBezTo>
                    <a:pt x="4170" y="601"/>
                    <a:pt x="3303" y="2269"/>
                    <a:pt x="2302" y="5604"/>
                  </a:cubicBezTo>
                  <a:cubicBezTo>
                    <a:pt x="801" y="10741"/>
                    <a:pt x="0" y="14044"/>
                    <a:pt x="0" y="14044"/>
                  </a:cubicBezTo>
                  <a:cubicBezTo>
                    <a:pt x="779" y="15053"/>
                    <a:pt x="3924" y="16311"/>
                    <a:pt x="5840" y="16311"/>
                  </a:cubicBezTo>
                  <a:cubicBezTo>
                    <a:pt x="6141" y="16311"/>
                    <a:pt x="6412" y="16280"/>
                    <a:pt x="6639" y="16212"/>
                  </a:cubicBezTo>
                  <a:lnTo>
                    <a:pt x="8740" y="9074"/>
                  </a:lnTo>
                  <a:cubicBezTo>
                    <a:pt x="9974" y="6172"/>
                    <a:pt x="9174" y="1301"/>
                    <a:pt x="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2911425" y="1167950"/>
              <a:ext cx="324425" cy="390300"/>
            </a:xfrm>
            <a:custGeom>
              <a:avLst/>
              <a:gdLst/>
              <a:ahLst/>
              <a:cxnLst/>
              <a:rect l="l" t="t" r="r" b="b"/>
              <a:pathLst>
                <a:path w="12977" h="15612" extrusionOk="0">
                  <a:moveTo>
                    <a:pt x="3069" y="0"/>
                  </a:moveTo>
                  <a:cubicBezTo>
                    <a:pt x="2002" y="0"/>
                    <a:pt x="901" y="334"/>
                    <a:pt x="0" y="934"/>
                  </a:cubicBezTo>
                  <a:lnTo>
                    <a:pt x="2402" y="7539"/>
                  </a:lnTo>
                  <a:lnTo>
                    <a:pt x="8039" y="15611"/>
                  </a:lnTo>
                  <a:cubicBezTo>
                    <a:pt x="10408" y="14944"/>
                    <a:pt x="12242" y="13043"/>
                    <a:pt x="12976" y="10675"/>
                  </a:cubicBezTo>
                  <a:cubicBezTo>
                    <a:pt x="12976" y="10675"/>
                    <a:pt x="9307" y="5137"/>
                    <a:pt x="7706" y="2602"/>
                  </a:cubicBezTo>
                  <a:cubicBezTo>
                    <a:pt x="6538" y="667"/>
                    <a:pt x="4704" y="10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2612025" y="1160450"/>
              <a:ext cx="520400" cy="738950"/>
            </a:xfrm>
            <a:custGeom>
              <a:avLst/>
              <a:gdLst/>
              <a:ahLst/>
              <a:cxnLst/>
              <a:rect l="l" t="t" r="r" b="b"/>
              <a:pathLst>
                <a:path w="20816" h="29558" extrusionOk="0">
                  <a:moveTo>
                    <a:pt x="11643" y="0"/>
                  </a:moveTo>
                  <a:lnTo>
                    <a:pt x="5705" y="500"/>
                  </a:lnTo>
                  <a:lnTo>
                    <a:pt x="735" y="2002"/>
                  </a:lnTo>
                  <a:cubicBezTo>
                    <a:pt x="4504" y="8973"/>
                    <a:pt x="735" y="12376"/>
                    <a:pt x="735" y="12376"/>
                  </a:cubicBezTo>
                  <a:lnTo>
                    <a:pt x="2336" y="19247"/>
                  </a:lnTo>
                  <a:cubicBezTo>
                    <a:pt x="1802" y="21782"/>
                    <a:pt x="1002" y="24251"/>
                    <a:pt x="1" y="26619"/>
                  </a:cubicBezTo>
                  <a:cubicBezTo>
                    <a:pt x="1136" y="28435"/>
                    <a:pt x="4950" y="29557"/>
                    <a:pt x="9115" y="29557"/>
                  </a:cubicBezTo>
                  <a:cubicBezTo>
                    <a:pt x="9234" y="29557"/>
                    <a:pt x="9354" y="29556"/>
                    <a:pt x="9474" y="29555"/>
                  </a:cubicBezTo>
                  <a:cubicBezTo>
                    <a:pt x="13010" y="29521"/>
                    <a:pt x="17447" y="29288"/>
                    <a:pt x="19048" y="25118"/>
                  </a:cubicBezTo>
                  <a:cubicBezTo>
                    <a:pt x="19048" y="25118"/>
                    <a:pt x="18214" y="16512"/>
                    <a:pt x="17980" y="14077"/>
                  </a:cubicBezTo>
                  <a:cubicBezTo>
                    <a:pt x="20816" y="10741"/>
                    <a:pt x="19515" y="7839"/>
                    <a:pt x="18948" y="6238"/>
                  </a:cubicBezTo>
                  <a:cubicBezTo>
                    <a:pt x="18347" y="4603"/>
                    <a:pt x="17046" y="1735"/>
                    <a:pt x="15112" y="300"/>
                  </a:cubicBezTo>
                  <a:lnTo>
                    <a:pt x="11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2611200" y="1329725"/>
              <a:ext cx="204350" cy="569600"/>
            </a:xfrm>
            <a:custGeom>
              <a:avLst/>
              <a:gdLst/>
              <a:ahLst/>
              <a:cxnLst/>
              <a:rect l="l" t="t" r="r" b="b"/>
              <a:pathLst>
                <a:path w="8174" h="22784" extrusionOk="0">
                  <a:moveTo>
                    <a:pt x="2369" y="1"/>
                  </a:moveTo>
                  <a:lnTo>
                    <a:pt x="2369" y="1"/>
                  </a:lnTo>
                  <a:cubicBezTo>
                    <a:pt x="2736" y="3069"/>
                    <a:pt x="1435" y="4871"/>
                    <a:pt x="968" y="5438"/>
                  </a:cubicBezTo>
                  <a:lnTo>
                    <a:pt x="768" y="5605"/>
                  </a:lnTo>
                  <a:lnTo>
                    <a:pt x="2369" y="12476"/>
                  </a:lnTo>
                  <a:cubicBezTo>
                    <a:pt x="2369" y="12476"/>
                    <a:pt x="2169" y="13377"/>
                    <a:pt x="1802" y="14744"/>
                  </a:cubicBezTo>
                  <a:lnTo>
                    <a:pt x="1602" y="15312"/>
                  </a:lnTo>
                  <a:cubicBezTo>
                    <a:pt x="1168" y="16846"/>
                    <a:pt x="634" y="18380"/>
                    <a:pt x="1" y="19881"/>
                  </a:cubicBezTo>
                  <a:cubicBezTo>
                    <a:pt x="1035" y="21549"/>
                    <a:pt x="4370" y="22617"/>
                    <a:pt x="8173" y="22784"/>
                  </a:cubicBezTo>
                  <a:cubicBezTo>
                    <a:pt x="3937" y="21716"/>
                    <a:pt x="2002" y="18947"/>
                    <a:pt x="2035" y="18114"/>
                  </a:cubicBezTo>
                  <a:cubicBezTo>
                    <a:pt x="2102" y="17079"/>
                    <a:pt x="2936" y="13777"/>
                    <a:pt x="2936" y="13777"/>
                  </a:cubicBezTo>
                  <a:lnTo>
                    <a:pt x="5271" y="14711"/>
                  </a:lnTo>
                  <a:lnTo>
                    <a:pt x="5271" y="14711"/>
                  </a:lnTo>
                  <a:lnTo>
                    <a:pt x="3370" y="11909"/>
                  </a:lnTo>
                  <a:lnTo>
                    <a:pt x="2035" y="6005"/>
                  </a:lnTo>
                  <a:cubicBezTo>
                    <a:pt x="3470" y="3937"/>
                    <a:pt x="2369"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2592025" y="625900"/>
              <a:ext cx="492050" cy="511225"/>
            </a:xfrm>
            <a:custGeom>
              <a:avLst/>
              <a:gdLst/>
              <a:ahLst/>
              <a:cxnLst/>
              <a:rect l="l" t="t" r="r" b="b"/>
              <a:pathLst>
                <a:path w="19682" h="20449" extrusionOk="0">
                  <a:moveTo>
                    <a:pt x="9841" y="0"/>
                  </a:moveTo>
                  <a:cubicBezTo>
                    <a:pt x="4437" y="0"/>
                    <a:pt x="67" y="4370"/>
                    <a:pt x="0" y="9840"/>
                  </a:cubicBezTo>
                  <a:lnTo>
                    <a:pt x="0" y="12809"/>
                  </a:lnTo>
                  <a:cubicBezTo>
                    <a:pt x="0" y="17012"/>
                    <a:pt x="3436" y="20448"/>
                    <a:pt x="7639" y="20448"/>
                  </a:cubicBezTo>
                  <a:lnTo>
                    <a:pt x="19681" y="20448"/>
                  </a:lnTo>
                  <a:lnTo>
                    <a:pt x="19681" y="9840"/>
                  </a:lnTo>
                  <a:cubicBezTo>
                    <a:pt x="19681" y="4437"/>
                    <a:pt x="15278" y="0"/>
                    <a:pt x="9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2752125" y="730975"/>
              <a:ext cx="235200" cy="203525"/>
            </a:xfrm>
            <a:custGeom>
              <a:avLst/>
              <a:gdLst/>
              <a:ahLst/>
              <a:cxnLst/>
              <a:rect l="l" t="t" r="r" b="b"/>
              <a:pathLst>
                <a:path w="9408" h="8141" extrusionOk="0">
                  <a:moveTo>
                    <a:pt x="9408" y="0"/>
                  </a:moveTo>
                  <a:cubicBezTo>
                    <a:pt x="6839" y="3336"/>
                    <a:pt x="3604" y="6104"/>
                    <a:pt x="1" y="8139"/>
                  </a:cubicBezTo>
                  <a:cubicBezTo>
                    <a:pt x="53" y="8140"/>
                    <a:pt x="105" y="8140"/>
                    <a:pt x="157" y="8140"/>
                  </a:cubicBezTo>
                  <a:cubicBezTo>
                    <a:pt x="8682" y="8140"/>
                    <a:pt x="9408" y="1"/>
                    <a:pt x="940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2573675" y="679575"/>
              <a:ext cx="86750" cy="80600"/>
            </a:xfrm>
            <a:custGeom>
              <a:avLst/>
              <a:gdLst/>
              <a:ahLst/>
              <a:cxnLst/>
              <a:rect l="l" t="t" r="r" b="b"/>
              <a:pathLst>
                <a:path w="3470" h="3224" extrusionOk="0">
                  <a:moveTo>
                    <a:pt x="2056" y="0"/>
                  </a:moveTo>
                  <a:cubicBezTo>
                    <a:pt x="1938" y="0"/>
                    <a:pt x="1819" y="18"/>
                    <a:pt x="1702" y="55"/>
                  </a:cubicBezTo>
                  <a:cubicBezTo>
                    <a:pt x="1668" y="55"/>
                    <a:pt x="1668" y="55"/>
                    <a:pt x="1635" y="121"/>
                  </a:cubicBezTo>
                  <a:lnTo>
                    <a:pt x="2202" y="1989"/>
                  </a:lnTo>
                  <a:cubicBezTo>
                    <a:pt x="2035" y="1789"/>
                    <a:pt x="1835" y="1622"/>
                    <a:pt x="1568" y="1522"/>
                  </a:cubicBezTo>
                  <a:cubicBezTo>
                    <a:pt x="1438" y="1483"/>
                    <a:pt x="1306" y="1464"/>
                    <a:pt x="1176" y="1464"/>
                  </a:cubicBezTo>
                  <a:cubicBezTo>
                    <a:pt x="646" y="1464"/>
                    <a:pt x="161" y="1780"/>
                    <a:pt x="1" y="2290"/>
                  </a:cubicBezTo>
                  <a:lnTo>
                    <a:pt x="1" y="2356"/>
                  </a:lnTo>
                  <a:lnTo>
                    <a:pt x="2469" y="3224"/>
                  </a:lnTo>
                  <a:cubicBezTo>
                    <a:pt x="2536" y="3023"/>
                    <a:pt x="2536" y="2823"/>
                    <a:pt x="2502" y="2556"/>
                  </a:cubicBezTo>
                  <a:cubicBezTo>
                    <a:pt x="3069" y="2290"/>
                    <a:pt x="3470" y="1556"/>
                    <a:pt x="3236" y="889"/>
                  </a:cubicBezTo>
                  <a:cubicBezTo>
                    <a:pt x="3073" y="345"/>
                    <a:pt x="2577" y="0"/>
                    <a:pt x="2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2648725" y="732625"/>
              <a:ext cx="399475" cy="554450"/>
            </a:xfrm>
            <a:custGeom>
              <a:avLst/>
              <a:gdLst/>
              <a:ahLst/>
              <a:cxnLst/>
              <a:rect l="l" t="t" r="r" b="b"/>
              <a:pathLst>
                <a:path w="15979" h="22178" extrusionOk="0">
                  <a:moveTo>
                    <a:pt x="13544" y="1"/>
                  </a:moveTo>
                  <a:cubicBezTo>
                    <a:pt x="13210" y="2669"/>
                    <a:pt x="11676" y="5038"/>
                    <a:pt x="9341" y="6405"/>
                  </a:cubicBezTo>
                  <a:cubicBezTo>
                    <a:pt x="6482" y="8076"/>
                    <a:pt x="4273" y="8107"/>
                    <a:pt x="4113" y="8107"/>
                  </a:cubicBezTo>
                  <a:cubicBezTo>
                    <a:pt x="4107" y="8107"/>
                    <a:pt x="4104" y="8107"/>
                    <a:pt x="4104" y="8107"/>
                  </a:cubicBezTo>
                  <a:cubicBezTo>
                    <a:pt x="4037" y="7906"/>
                    <a:pt x="3903" y="7740"/>
                    <a:pt x="3737" y="7573"/>
                  </a:cubicBezTo>
                  <a:cubicBezTo>
                    <a:pt x="3332" y="7152"/>
                    <a:pt x="2809" y="6943"/>
                    <a:pt x="2286" y="6943"/>
                  </a:cubicBezTo>
                  <a:cubicBezTo>
                    <a:pt x="1775" y="6943"/>
                    <a:pt x="1264" y="7143"/>
                    <a:pt x="868" y="7540"/>
                  </a:cubicBezTo>
                  <a:cubicBezTo>
                    <a:pt x="1" y="8474"/>
                    <a:pt x="401" y="10208"/>
                    <a:pt x="1602" y="11209"/>
                  </a:cubicBezTo>
                  <a:cubicBezTo>
                    <a:pt x="2216" y="11712"/>
                    <a:pt x="2714" y="11858"/>
                    <a:pt x="3084" y="11858"/>
                  </a:cubicBezTo>
                  <a:cubicBezTo>
                    <a:pt x="3599" y="11858"/>
                    <a:pt x="3870" y="11576"/>
                    <a:pt x="3870" y="11576"/>
                  </a:cubicBezTo>
                  <a:lnTo>
                    <a:pt x="4004" y="17980"/>
                  </a:lnTo>
                  <a:cubicBezTo>
                    <a:pt x="4004" y="17980"/>
                    <a:pt x="5638" y="20315"/>
                    <a:pt x="7506" y="21550"/>
                  </a:cubicBezTo>
                  <a:cubicBezTo>
                    <a:pt x="8189" y="21989"/>
                    <a:pt x="9046" y="22178"/>
                    <a:pt x="9863" y="22178"/>
                  </a:cubicBezTo>
                  <a:cubicBezTo>
                    <a:pt x="11281" y="22178"/>
                    <a:pt x="12580" y="21608"/>
                    <a:pt x="12643" y="20782"/>
                  </a:cubicBezTo>
                  <a:cubicBezTo>
                    <a:pt x="12710" y="19481"/>
                    <a:pt x="10175" y="17113"/>
                    <a:pt x="10175" y="17113"/>
                  </a:cubicBezTo>
                  <a:lnTo>
                    <a:pt x="10141" y="14778"/>
                  </a:lnTo>
                  <a:lnTo>
                    <a:pt x="10141" y="14778"/>
                  </a:lnTo>
                  <a:cubicBezTo>
                    <a:pt x="10902" y="14905"/>
                    <a:pt x="11683" y="14992"/>
                    <a:pt x="12355" y="14992"/>
                  </a:cubicBezTo>
                  <a:cubicBezTo>
                    <a:pt x="12920" y="14992"/>
                    <a:pt x="13409" y="14930"/>
                    <a:pt x="13744" y="14778"/>
                  </a:cubicBezTo>
                  <a:cubicBezTo>
                    <a:pt x="14511" y="14445"/>
                    <a:pt x="15979" y="13244"/>
                    <a:pt x="15979" y="8607"/>
                  </a:cubicBezTo>
                  <a:cubicBezTo>
                    <a:pt x="15979" y="3170"/>
                    <a:pt x="14578" y="568"/>
                    <a:pt x="13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2903075" y="901850"/>
              <a:ext cx="29225" cy="29275"/>
            </a:xfrm>
            <a:custGeom>
              <a:avLst/>
              <a:gdLst/>
              <a:ahLst/>
              <a:cxnLst/>
              <a:rect l="l" t="t" r="r" b="b"/>
              <a:pathLst>
                <a:path w="1169" h="1171" extrusionOk="0">
                  <a:moveTo>
                    <a:pt x="590" y="1"/>
                  </a:moveTo>
                  <a:cubicBezTo>
                    <a:pt x="572" y="1"/>
                    <a:pt x="553" y="1"/>
                    <a:pt x="534" y="3"/>
                  </a:cubicBezTo>
                  <a:cubicBezTo>
                    <a:pt x="201" y="70"/>
                    <a:pt x="1" y="304"/>
                    <a:pt x="1" y="637"/>
                  </a:cubicBezTo>
                  <a:cubicBezTo>
                    <a:pt x="34" y="937"/>
                    <a:pt x="267" y="1171"/>
                    <a:pt x="634" y="1171"/>
                  </a:cubicBezTo>
                  <a:cubicBezTo>
                    <a:pt x="901" y="1137"/>
                    <a:pt x="1168" y="904"/>
                    <a:pt x="1168" y="570"/>
                  </a:cubicBezTo>
                  <a:cubicBezTo>
                    <a:pt x="1137" y="256"/>
                    <a:pt x="897"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2920600" y="1021175"/>
              <a:ext cx="37550" cy="23475"/>
            </a:xfrm>
            <a:custGeom>
              <a:avLst/>
              <a:gdLst/>
              <a:ahLst/>
              <a:cxnLst/>
              <a:rect l="l" t="t" r="r" b="b"/>
              <a:pathLst>
                <a:path w="1502" h="939" extrusionOk="0">
                  <a:moveTo>
                    <a:pt x="134" y="0"/>
                  </a:moveTo>
                  <a:lnTo>
                    <a:pt x="134" y="0"/>
                  </a:lnTo>
                  <a:cubicBezTo>
                    <a:pt x="0" y="367"/>
                    <a:pt x="267" y="801"/>
                    <a:pt x="634" y="901"/>
                  </a:cubicBezTo>
                  <a:lnTo>
                    <a:pt x="667" y="901"/>
                  </a:lnTo>
                  <a:cubicBezTo>
                    <a:pt x="738" y="927"/>
                    <a:pt x="809" y="939"/>
                    <a:pt x="880" y="939"/>
                  </a:cubicBezTo>
                  <a:cubicBezTo>
                    <a:pt x="1175" y="939"/>
                    <a:pt x="1447" y="724"/>
                    <a:pt x="1501" y="401"/>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3004825" y="838850"/>
              <a:ext cx="35875" cy="28075"/>
            </a:xfrm>
            <a:custGeom>
              <a:avLst/>
              <a:gdLst/>
              <a:ahLst/>
              <a:cxnLst/>
              <a:rect l="l" t="t" r="r" b="b"/>
              <a:pathLst>
                <a:path w="1435" h="1123" extrusionOk="0">
                  <a:moveTo>
                    <a:pt x="604" y="0"/>
                  </a:moveTo>
                  <a:cubicBezTo>
                    <a:pt x="375" y="0"/>
                    <a:pt x="152" y="104"/>
                    <a:pt x="0" y="322"/>
                  </a:cubicBezTo>
                  <a:lnTo>
                    <a:pt x="1234" y="1122"/>
                  </a:lnTo>
                  <a:cubicBezTo>
                    <a:pt x="1435" y="789"/>
                    <a:pt x="1334" y="355"/>
                    <a:pt x="1001" y="88"/>
                  </a:cubicBezTo>
                  <a:lnTo>
                    <a:pt x="968" y="88"/>
                  </a:lnTo>
                  <a:cubicBezTo>
                    <a:pt x="851" y="30"/>
                    <a:pt x="727" y="0"/>
                    <a:pt x="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3004825" y="886650"/>
              <a:ext cx="32550" cy="30375"/>
            </a:xfrm>
            <a:custGeom>
              <a:avLst/>
              <a:gdLst/>
              <a:ahLst/>
              <a:cxnLst/>
              <a:rect l="l" t="t" r="r" b="b"/>
              <a:pathLst>
                <a:path w="1302" h="1215" extrusionOk="0">
                  <a:moveTo>
                    <a:pt x="703" y="1"/>
                  </a:moveTo>
                  <a:cubicBezTo>
                    <a:pt x="669" y="1"/>
                    <a:pt x="635" y="4"/>
                    <a:pt x="601" y="11"/>
                  </a:cubicBezTo>
                  <a:cubicBezTo>
                    <a:pt x="267" y="44"/>
                    <a:pt x="0" y="344"/>
                    <a:pt x="67" y="678"/>
                  </a:cubicBezTo>
                  <a:cubicBezTo>
                    <a:pt x="98" y="961"/>
                    <a:pt x="337" y="1215"/>
                    <a:pt x="672" y="1215"/>
                  </a:cubicBezTo>
                  <a:cubicBezTo>
                    <a:pt x="693" y="1215"/>
                    <a:pt x="713" y="1214"/>
                    <a:pt x="734" y="1212"/>
                  </a:cubicBezTo>
                  <a:cubicBezTo>
                    <a:pt x="1068" y="1212"/>
                    <a:pt x="1301" y="912"/>
                    <a:pt x="1268" y="578"/>
                  </a:cubicBezTo>
                  <a:cubicBezTo>
                    <a:pt x="1238" y="249"/>
                    <a:pt x="994"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2969800" y="899425"/>
              <a:ext cx="46725" cy="94250"/>
            </a:xfrm>
            <a:custGeom>
              <a:avLst/>
              <a:gdLst/>
              <a:ahLst/>
              <a:cxnLst/>
              <a:rect l="l" t="t" r="r" b="b"/>
              <a:pathLst>
                <a:path w="1869" h="3770" extrusionOk="0">
                  <a:moveTo>
                    <a:pt x="0" y="0"/>
                  </a:moveTo>
                  <a:lnTo>
                    <a:pt x="67" y="3770"/>
                  </a:lnTo>
                  <a:lnTo>
                    <a:pt x="1868" y="316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2774650" y="1047850"/>
              <a:ext cx="128450" cy="78425"/>
            </a:xfrm>
            <a:custGeom>
              <a:avLst/>
              <a:gdLst/>
              <a:ahLst/>
              <a:cxnLst/>
              <a:rect l="l" t="t" r="r" b="b"/>
              <a:pathLst>
                <a:path w="5138" h="3137" extrusionOk="0">
                  <a:moveTo>
                    <a:pt x="1" y="1"/>
                  </a:moveTo>
                  <a:lnTo>
                    <a:pt x="1" y="1"/>
                  </a:lnTo>
                  <a:cubicBezTo>
                    <a:pt x="201" y="635"/>
                    <a:pt x="601" y="1135"/>
                    <a:pt x="1135" y="1569"/>
                  </a:cubicBezTo>
                  <a:cubicBezTo>
                    <a:pt x="2102" y="2303"/>
                    <a:pt x="5138" y="3136"/>
                    <a:pt x="5138" y="3136"/>
                  </a:cubicBezTo>
                  <a:lnTo>
                    <a:pt x="5104" y="2169"/>
                  </a:lnTo>
                  <a:cubicBezTo>
                    <a:pt x="3603" y="2002"/>
                    <a:pt x="501" y="1235"/>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3842925" y="3364525"/>
              <a:ext cx="50875" cy="1030350"/>
            </a:xfrm>
            <a:custGeom>
              <a:avLst/>
              <a:gdLst/>
              <a:ahLst/>
              <a:cxnLst/>
              <a:rect l="l" t="t" r="r" b="b"/>
              <a:pathLst>
                <a:path w="2035" h="41214" extrusionOk="0">
                  <a:moveTo>
                    <a:pt x="2035" y="0"/>
                  </a:moveTo>
                  <a:lnTo>
                    <a:pt x="33" y="34"/>
                  </a:lnTo>
                  <a:lnTo>
                    <a:pt x="0" y="40663"/>
                  </a:lnTo>
                  <a:cubicBezTo>
                    <a:pt x="0" y="40796"/>
                    <a:pt x="134" y="40996"/>
                    <a:pt x="300" y="41063"/>
                  </a:cubicBezTo>
                  <a:cubicBezTo>
                    <a:pt x="534" y="41163"/>
                    <a:pt x="776" y="41213"/>
                    <a:pt x="1013" y="41213"/>
                  </a:cubicBezTo>
                  <a:cubicBezTo>
                    <a:pt x="1251" y="41213"/>
                    <a:pt x="1485" y="41163"/>
                    <a:pt x="1701" y="41063"/>
                  </a:cubicBezTo>
                  <a:cubicBezTo>
                    <a:pt x="1868" y="40996"/>
                    <a:pt x="2002" y="40796"/>
                    <a:pt x="2002" y="40663"/>
                  </a:cubicBezTo>
                  <a:lnTo>
                    <a:pt x="20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3870425" y="3364525"/>
              <a:ext cx="22550" cy="1030750"/>
            </a:xfrm>
            <a:custGeom>
              <a:avLst/>
              <a:gdLst/>
              <a:ahLst/>
              <a:cxnLst/>
              <a:rect l="l" t="t" r="r" b="b"/>
              <a:pathLst>
                <a:path w="902" h="41230" extrusionOk="0">
                  <a:moveTo>
                    <a:pt x="34" y="0"/>
                  </a:moveTo>
                  <a:lnTo>
                    <a:pt x="1" y="41230"/>
                  </a:lnTo>
                  <a:cubicBezTo>
                    <a:pt x="201" y="41230"/>
                    <a:pt x="401" y="41163"/>
                    <a:pt x="568" y="41063"/>
                  </a:cubicBezTo>
                  <a:cubicBezTo>
                    <a:pt x="735" y="40996"/>
                    <a:pt x="868" y="40829"/>
                    <a:pt x="868" y="40663"/>
                  </a:cubicBez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3841250" y="3349925"/>
              <a:ext cx="55050" cy="28375"/>
            </a:xfrm>
            <a:custGeom>
              <a:avLst/>
              <a:gdLst/>
              <a:ahLst/>
              <a:cxnLst/>
              <a:rect l="l" t="t" r="r" b="b"/>
              <a:pathLst>
                <a:path w="2202" h="1135" extrusionOk="0">
                  <a:moveTo>
                    <a:pt x="1080" y="0"/>
                  </a:moveTo>
                  <a:cubicBezTo>
                    <a:pt x="843" y="0"/>
                    <a:pt x="601" y="50"/>
                    <a:pt x="367" y="151"/>
                  </a:cubicBezTo>
                  <a:cubicBezTo>
                    <a:pt x="0" y="417"/>
                    <a:pt x="0" y="784"/>
                    <a:pt x="367" y="984"/>
                  </a:cubicBezTo>
                  <a:cubicBezTo>
                    <a:pt x="601" y="1085"/>
                    <a:pt x="843" y="1135"/>
                    <a:pt x="1080" y="1135"/>
                  </a:cubicBezTo>
                  <a:cubicBezTo>
                    <a:pt x="1318" y="1135"/>
                    <a:pt x="1552" y="1085"/>
                    <a:pt x="1768" y="984"/>
                  </a:cubicBezTo>
                  <a:cubicBezTo>
                    <a:pt x="2169" y="784"/>
                    <a:pt x="2202" y="417"/>
                    <a:pt x="1768" y="151"/>
                  </a:cubicBezTo>
                  <a:cubicBezTo>
                    <a:pt x="1552" y="50"/>
                    <a:pt x="1318" y="0"/>
                    <a:pt x="1080"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5280600" y="2530575"/>
              <a:ext cx="50900" cy="1030350"/>
            </a:xfrm>
            <a:custGeom>
              <a:avLst/>
              <a:gdLst/>
              <a:ahLst/>
              <a:cxnLst/>
              <a:rect l="l" t="t" r="r" b="b"/>
              <a:pathLst>
                <a:path w="2036" h="41214" extrusionOk="0">
                  <a:moveTo>
                    <a:pt x="2036" y="1"/>
                  </a:moveTo>
                  <a:lnTo>
                    <a:pt x="34" y="34"/>
                  </a:lnTo>
                  <a:lnTo>
                    <a:pt x="1" y="40630"/>
                  </a:lnTo>
                  <a:cubicBezTo>
                    <a:pt x="1" y="40797"/>
                    <a:pt x="134" y="40997"/>
                    <a:pt x="301" y="41064"/>
                  </a:cubicBezTo>
                  <a:cubicBezTo>
                    <a:pt x="535" y="41164"/>
                    <a:pt x="776" y="41214"/>
                    <a:pt x="1014" y="41214"/>
                  </a:cubicBezTo>
                  <a:cubicBezTo>
                    <a:pt x="1252" y="41214"/>
                    <a:pt x="1485" y="41164"/>
                    <a:pt x="1702" y="41064"/>
                  </a:cubicBezTo>
                  <a:cubicBezTo>
                    <a:pt x="1869" y="40997"/>
                    <a:pt x="2002" y="40797"/>
                    <a:pt x="2002" y="40630"/>
                  </a:cubicBezTo>
                  <a:lnTo>
                    <a:pt x="2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308125" y="2530575"/>
              <a:ext cx="22550" cy="1030775"/>
            </a:xfrm>
            <a:custGeom>
              <a:avLst/>
              <a:gdLst/>
              <a:ahLst/>
              <a:cxnLst/>
              <a:rect l="l" t="t" r="r" b="b"/>
              <a:pathLst>
                <a:path w="902" h="41231" extrusionOk="0">
                  <a:moveTo>
                    <a:pt x="1" y="1"/>
                  </a:moveTo>
                  <a:lnTo>
                    <a:pt x="1" y="41230"/>
                  </a:lnTo>
                  <a:cubicBezTo>
                    <a:pt x="201" y="41230"/>
                    <a:pt x="401" y="41164"/>
                    <a:pt x="568" y="41064"/>
                  </a:cubicBezTo>
                  <a:cubicBezTo>
                    <a:pt x="734"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5278950" y="2516000"/>
              <a:ext cx="55050" cy="29000"/>
            </a:xfrm>
            <a:custGeom>
              <a:avLst/>
              <a:gdLst/>
              <a:ahLst/>
              <a:cxnLst/>
              <a:rect l="l" t="t" r="r" b="b"/>
              <a:pathLst>
                <a:path w="2202" h="1160" extrusionOk="0">
                  <a:moveTo>
                    <a:pt x="1080" y="0"/>
                  </a:moveTo>
                  <a:cubicBezTo>
                    <a:pt x="842" y="0"/>
                    <a:pt x="601" y="50"/>
                    <a:pt x="367" y="150"/>
                  </a:cubicBezTo>
                  <a:cubicBezTo>
                    <a:pt x="0" y="417"/>
                    <a:pt x="0" y="784"/>
                    <a:pt x="367" y="984"/>
                  </a:cubicBezTo>
                  <a:cubicBezTo>
                    <a:pt x="601" y="1101"/>
                    <a:pt x="842" y="1159"/>
                    <a:pt x="1080" y="1159"/>
                  </a:cubicBezTo>
                  <a:cubicBezTo>
                    <a:pt x="1318" y="1159"/>
                    <a:pt x="1551" y="1101"/>
                    <a:pt x="1768" y="984"/>
                  </a:cubicBezTo>
                  <a:cubicBezTo>
                    <a:pt x="2168" y="751"/>
                    <a:pt x="2202" y="417"/>
                    <a:pt x="1768" y="150"/>
                  </a:cubicBezTo>
                  <a:cubicBezTo>
                    <a:pt x="1551" y="50"/>
                    <a:pt x="1318" y="0"/>
                    <a:pt x="1080"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2366850" y="2507225"/>
              <a:ext cx="51750" cy="1031200"/>
            </a:xfrm>
            <a:custGeom>
              <a:avLst/>
              <a:gdLst/>
              <a:ahLst/>
              <a:cxnLst/>
              <a:rect l="l" t="t" r="r" b="b"/>
              <a:pathLst>
                <a:path w="2070" h="41248" extrusionOk="0">
                  <a:moveTo>
                    <a:pt x="2069" y="1"/>
                  </a:moveTo>
                  <a:lnTo>
                    <a:pt x="68" y="68"/>
                  </a:lnTo>
                  <a:lnTo>
                    <a:pt x="1" y="40663"/>
                  </a:lnTo>
                  <a:cubicBezTo>
                    <a:pt x="1" y="40830"/>
                    <a:pt x="134" y="40997"/>
                    <a:pt x="301" y="41097"/>
                  </a:cubicBezTo>
                  <a:cubicBezTo>
                    <a:pt x="535" y="41197"/>
                    <a:pt x="777" y="41247"/>
                    <a:pt x="1018" y="41247"/>
                  </a:cubicBezTo>
                  <a:cubicBezTo>
                    <a:pt x="1260" y="41247"/>
                    <a:pt x="1502" y="41197"/>
                    <a:pt x="1736" y="41097"/>
                  </a:cubicBezTo>
                  <a:cubicBezTo>
                    <a:pt x="1902" y="40997"/>
                    <a:pt x="2002" y="40830"/>
                    <a:pt x="2002" y="40663"/>
                  </a:cubicBezTo>
                  <a:lnTo>
                    <a:pt x="2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2394375" y="2507225"/>
              <a:ext cx="22550" cy="1031600"/>
            </a:xfrm>
            <a:custGeom>
              <a:avLst/>
              <a:gdLst/>
              <a:ahLst/>
              <a:cxnLst/>
              <a:rect l="l" t="t" r="r" b="b"/>
              <a:pathLst>
                <a:path w="902" h="41264" extrusionOk="0">
                  <a:moveTo>
                    <a:pt x="34" y="1"/>
                  </a:moveTo>
                  <a:lnTo>
                    <a:pt x="1" y="41264"/>
                  </a:lnTo>
                  <a:cubicBezTo>
                    <a:pt x="201" y="41264"/>
                    <a:pt x="401" y="41164"/>
                    <a:pt x="568" y="41097"/>
                  </a:cubicBezTo>
                  <a:cubicBezTo>
                    <a:pt x="735"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2365200" y="2495150"/>
              <a:ext cx="54225" cy="27550"/>
            </a:xfrm>
            <a:custGeom>
              <a:avLst/>
              <a:gdLst/>
              <a:ahLst/>
              <a:cxnLst/>
              <a:rect l="l" t="t" r="r" b="b"/>
              <a:pathLst>
                <a:path w="2169" h="1102" extrusionOk="0">
                  <a:moveTo>
                    <a:pt x="1084" y="0"/>
                  </a:moveTo>
                  <a:cubicBezTo>
                    <a:pt x="843" y="0"/>
                    <a:pt x="601" y="50"/>
                    <a:pt x="367" y="150"/>
                  </a:cubicBezTo>
                  <a:cubicBezTo>
                    <a:pt x="0" y="317"/>
                    <a:pt x="0" y="717"/>
                    <a:pt x="367" y="951"/>
                  </a:cubicBezTo>
                  <a:cubicBezTo>
                    <a:pt x="601" y="1051"/>
                    <a:pt x="843" y="1101"/>
                    <a:pt x="1084" y="1101"/>
                  </a:cubicBezTo>
                  <a:cubicBezTo>
                    <a:pt x="1326" y="1101"/>
                    <a:pt x="1568" y="1051"/>
                    <a:pt x="1802" y="951"/>
                  </a:cubicBezTo>
                  <a:cubicBezTo>
                    <a:pt x="2168" y="751"/>
                    <a:pt x="2168" y="384"/>
                    <a:pt x="1802" y="150"/>
                  </a:cubicBezTo>
                  <a:cubicBezTo>
                    <a:pt x="1568" y="50"/>
                    <a:pt x="1326" y="0"/>
                    <a:pt x="1084"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836375" y="2504100"/>
              <a:ext cx="823100" cy="488500"/>
            </a:xfrm>
            <a:custGeom>
              <a:avLst/>
              <a:gdLst/>
              <a:ahLst/>
              <a:cxnLst/>
              <a:rect l="l" t="t" r="r" b="b"/>
              <a:pathLst>
                <a:path w="32924" h="19540" extrusionOk="0">
                  <a:moveTo>
                    <a:pt x="12371" y="1"/>
                  </a:moveTo>
                  <a:cubicBezTo>
                    <a:pt x="12075" y="1"/>
                    <a:pt x="11775" y="76"/>
                    <a:pt x="11508" y="226"/>
                  </a:cubicBezTo>
                  <a:lnTo>
                    <a:pt x="701" y="6464"/>
                  </a:lnTo>
                  <a:cubicBezTo>
                    <a:pt x="500" y="6564"/>
                    <a:pt x="334" y="6731"/>
                    <a:pt x="234" y="6931"/>
                  </a:cubicBezTo>
                  <a:cubicBezTo>
                    <a:pt x="0" y="7431"/>
                    <a:pt x="200" y="8065"/>
                    <a:pt x="701" y="8298"/>
                  </a:cubicBezTo>
                  <a:lnTo>
                    <a:pt x="19747" y="19306"/>
                  </a:lnTo>
                  <a:cubicBezTo>
                    <a:pt x="20048" y="19440"/>
                    <a:pt x="20348" y="19540"/>
                    <a:pt x="20648" y="19540"/>
                  </a:cubicBezTo>
                  <a:cubicBezTo>
                    <a:pt x="20915" y="19540"/>
                    <a:pt x="21215" y="19440"/>
                    <a:pt x="21415" y="19306"/>
                  </a:cubicBezTo>
                  <a:lnTo>
                    <a:pt x="32223" y="13069"/>
                  </a:lnTo>
                  <a:cubicBezTo>
                    <a:pt x="32423" y="12969"/>
                    <a:pt x="32590" y="12802"/>
                    <a:pt x="32690" y="12602"/>
                  </a:cubicBezTo>
                  <a:cubicBezTo>
                    <a:pt x="32924" y="12101"/>
                    <a:pt x="32723" y="11467"/>
                    <a:pt x="32223" y="11234"/>
                  </a:cubicBezTo>
                  <a:lnTo>
                    <a:pt x="13209" y="226"/>
                  </a:lnTo>
                  <a:cubicBezTo>
                    <a:pt x="12959" y="76"/>
                    <a:pt x="12667" y="1"/>
                    <a:pt x="12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848875" y="2497450"/>
              <a:ext cx="798100" cy="478275"/>
            </a:xfrm>
            <a:custGeom>
              <a:avLst/>
              <a:gdLst/>
              <a:ahLst/>
              <a:cxnLst/>
              <a:rect l="l" t="t" r="r" b="b"/>
              <a:pathLst>
                <a:path w="31924" h="19131" extrusionOk="0">
                  <a:moveTo>
                    <a:pt x="11896" y="0"/>
                  </a:moveTo>
                  <a:cubicBezTo>
                    <a:pt x="11725" y="0"/>
                    <a:pt x="11559" y="42"/>
                    <a:pt x="11409" y="125"/>
                  </a:cubicBezTo>
                  <a:lnTo>
                    <a:pt x="634" y="6363"/>
                  </a:lnTo>
                  <a:cubicBezTo>
                    <a:pt x="434" y="6463"/>
                    <a:pt x="334" y="6563"/>
                    <a:pt x="234" y="6730"/>
                  </a:cubicBezTo>
                  <a:cubicBezTo>
                    <a:pt x="0" y="7197"/>
                    <a:pt x="167" y="7731"/>
                    <a:pt x="634" y="7997"/>
                  </a:cubicBezTo>
                  <a:lnTo>
                    <a:pt x="19648" y="19005"/>
                  </a:lnTo>
                  <a:cubicBezTo>
                    <a:pt x="19815" y="19089"/>
                    <a:pt x="19990" y="19130"/>
                    <a:pt x="20161" y="19130"/>
                  </a:cubicBezTo>
                  <a:cubicBezTo>
                    <a:pt x="20332" y="19130"/>
                    <a:pt x="20498" y="19089"/>
                    <a:pt x="20648" y="19005"/>
                  </a:cubicBezTo>
                  <a:lnTo>
                    <a:pt x="31423" y="12734"/>
                  </a:lnTo>
                  <a:cubicBezTo>
                    <a:pt x="31723" y="12567"/>
                    <a:pt x="31890" y="12234"/>
                    <a:pt x="31923" y="11900"/>
                  </a:cubicBezTo>
                  <a:cubicBezTo>
                    <a:pt x="31890" y="11567"/>
                    <a:pt x="31723" y="11300"/>
                    <a:pt x="31490" y="11133"/>
                  </a:cubicBezTo>
                  <a:lnTo>
                    <a:pt x="12409" y="125"/>
                  </a:lnTo>
                  <a:cubicBezTo>
                    <a:pt x="12242" y="42"/>
                    <a:pt x="12067" y="0"/>
                    <a:pt x="11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3352575" y="2775750"/>
              <a:ext cx="297725" cy="200175"/>
            </a:xfrm>
            <a:custGeom>
              <a:avLst/>
              <a:gdLst/>
              <a:ahLst/>
              <a:cxnLst/>
              <a:rect l="l" t="t" r="r" b="b"/>
              <a:pathLst>
                <a:path w="11909" h="8007" extrusionOk="0">
                  <a:moveTo>
                    <a:pt x="11342" y="1"/>
                  </a:moveTo>
                  <a:lnTo>
                    <a:pt x="11342" y="1"/>
                  </a:lnTo>
                  <a:cubicBezTo>
                    <a:pt x="11542" y="168"/>
                    <a:pt x="11542" y="368"/>
                    <a:pt x="11275" y="535"/>
                  </a:cubicBezTo>
                  <a:lnTo>
                    <a:pt x="500" y="6773"/>
                  </a:lnTo>
                  <a:cubicBezTo>
                    <a:pt x="334" y="6873"/>
                    <a:pt x="167" y="6906"/>
                    <a:pt x="0" y="6906"/>
                  </a:cubicBezTo>
                  <a:lnTo>
                    <a:pt x="0" y="8007"/>
                  </a:lnTo>
                  <a:cubicBezTo>
                    <a:pt x="167" y="8007"/>
                    <a:pt x="334" y="7940"/>
                    <a:pt x="500" y="7873"/>
                  </a:cubicBezTo>
                  <a:lnTo>
                    <a:pt x="11275" y="1602"/>
                  </a:lnTo>
                  <a:cubicBezTo>
                    <a:pt x="11742" y="1369"/>
                    <a:pt x="11909" y="835"/>
                    <a:pt x="11675" y="368"/>
                  </a:cubicBezTo>
                  <a:cubicBezTo>
                    <a:pt x="11575" y="201"/>
                    <a:pt x="11442" y="68"/>
                    <a:pt x="11342"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3146575" y="2084400"/>
              <a:ext cx="518750" cy="693100"/>
            </a:xfrm>
            <a:custGeom>
              <a:avLst/>
              <a:gdLst/>
              <a:ahLst/>
              <a:cxnLst/>
              <a:rect l="l" t="t" r="r" b="b"/>
              <a:pathLst>
                <a:path w="20750" h="27724" extrusionOk="0">
                  <a:moveTo>
                    <a:pt x="688" y="0"/>
                  </a:moveTo>
                  <a:cubicBezTo>
                    <a:pt x="543" y="0"/>
                    <a:pt x="399" y="25"/>
                    <a:pt x="268" y="69"/>
                  </a:cubicBezTo>
                  <a:cubicBezTo>
                    <a:pt x="1" y="235"/>
                    <a:pt x="1" y="502"/>
                    <a:pt x="1" y="802"/>
                  </a:cubicBezTo>
                  <a:lnTo>
                    <a:pt x="1" y="15713"/>
                  </a:lnTo>
                  <a:cubicBezTo>
                    <a:pt x="1" y="16047"/>
                    <a:pt x="234" y="16380"/>
                    <a:pt x="501" y="16580"/>
                  </a:cubicBezTo>
                  <a:lnTo>
                    <a:pt x="19582" y="27588"/>
                  </a:lnTo>
                  <a:cubicBezTo>
                    <a:pt x="19713" y="27682"/>
                    <a:pt x="19887" y="27723"/>
                    <a:pt x="20068" y="27723"/>
                  </a:cubicBezTo>
                  <a:cubicBezTo>
                    <a:pt x="20207" y="27723"/>
                    <a:pt x="20351" y="27699"/>
                    <a:pt x="20482" y="27655"/>
                  </a:cubicBezTo>
                  <a:cubicBezTo>
                    <a:pt x="20749" y="27488"/>
                    <a:pt x="20749" y="27221"/>
                    <a:pt x="20749" y="26921"/>
                  </a:cubicBezTo>
                  <a:lnTo>
                    <a:pt x="20749" y="12010"/>
                  </a:lnTo>
                  <a:cubicBezTo>
                    <a:pt x="20749" y="11677"/>
                    <a:pt x="20516" y="11343"/>
                    <a:pt x="20249" y="11143"/>
                  </a:cubicBezTo>
                  <a:lnTo>
                    <a:pt x="1235" y="135"/>
                  </a:lnTo>
                  <a:cubicBezTo>
                    <a:pt x="1066" y="41"/>
                    <a:pt x="876"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3636100" y="2372150"/>
              <a:ext cx="28375" cy="405525"/>
            </a:xfrm>
            <a:custGeom>
              <a:avLst/>
              <a:gdLst/>
              <a:ahLst/>
              <a:cxnLst/>
              <a:rect l="l" t="t" r="r" b="b"/>
              <a:pathLst>
                <a:path w="1135" h="16221" extrusionOk="0">
                  <a:moveTo>
                    <a:pt x="1" y="16145"/>
                  </a:moveTo>
                  <a:lnTo>
                    <a:pt x="1" y="16145"/>
                  </a:lnTo>
                  <a:cubicBezTo>
                    <a:pt x="19" y="16153"/>
                    <a:pt x="37" y="16159"/>
                    <a:pt x="55" y="16164"/>
                  </a:cubicBezTo>
                  <a:lnTo>
                    <a:pt x="55" y="16164"/>
                  </a:lnTo>
                  <a:cubicBezTo>
                    <a:pt x="37" y="16158"/>
                    <a:pt x="19" y="16152"/>
                    <a:pt x="1" y="16145"/>
                  </a:cubicBezTo>
                  <a:close/>
                  <a:moveTo>
                    <a:pt x="968" y="0"/>
                  </a:moveTo>
                  <a:lnTo>
                    <a:pt x="267" y="400"/>
                  </a:lnTo>
                  <a:cubicBezTo>
                    <a:pt x="367" y="567"/>
                    <a:pt x="401" y="734"/>
                    <a:pt x="434" y="901"/>
                  </a:cubicBezTo>
                  <a:lnTo>
                    <a:pt x="434" y="15845"/>
                  </a:lnTo>
                  <a:cubicBezTo>
                    <a:pt x="434" y="16031"/>
                    <a:pt x="307" y="16175"/>
                    <a:pt x="137" y="16175"/>
                  </a:cubicBezTo>
                  <a:cubicBezTo>
                    <a:pt x="111" y="16175"/>
                    <a:pt x="83" y="16171"/>
                    <a:pt x="55" y="16164"/>
                  </a:cubicBezTo>
                  <a:lnTo>
                    <a:pt x="55" y="16164"/>
                  </a:lnTo>
                  <a:cubicBezTo>
                    <a:pt x="175" y="16201"/>
                    <a:pt x="305" y="16220"/>
                    <a:pt x="438" y="16220"/>
                  </a:cubicBezTo>
                  <a:cubicBezTo>
                    <a:pt x="593" y="16220"/>
                    <a:pt x="751" y="16195"/>
                    <a:pt x="901" y="16145"/>
                  </a:cubicBezTo>
                  <a:cubicBezTo>
                    <a:pt x="1135" y="15978"/>
                    <a:pt x="1135" y="15711"/>
                    <a:pt x="1135" y="15411"/>
                  </a:cubicBezTo>
                  <a:lnTo>
                    <a:pt x="1135" y="500"/>
                  </a:lnTo>
                  <a:cubicBezTo>
                    <a:pt x="1135" y="334"/>
                    <a:pt x="1101" y="167"/>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3145750" y="2095975"/>
              <a:ext cx="501225" cy="680125"/>
            </a:xfrm>
            <a:custGeom>
              <a:avLst/>
              <a:gdLst/>
              <a:ahLst/>
              <a:cxnLst/>
              <a:rect l="l" t="t" r="r" b="b"/>
              <a:pathLst>
                <a:path w="20049" h="27205" extrusionOk="0">
                  <a:moveTo>
                    <a:pt x="266" y="1"/>
                  </a:moveTo>
                  <a:cubicBezTo>
                    <a:pt x="101" y="1"/>
                    <a:pt x="1" y="137"/>
                    <a:pt x="1" y="373"/>
                  </a:cubicBezTo>
                  <a:lnTo>
                    <a:pt x="1" y="15283"/>
                  </a:lnTo>
                  <a:cubicBezTo>
                    <a:pt x="34" y="15684"/>
                    <a:pt x="201" y="15951"/>
                    <a:pt x="501" y="16184"/>
                  </a:cubicBezTo>
                  <a:lnTo>
                    <a:pt x="19548" y="27125"/>
                  </a:lnTo>
                  <a:cubicBezTo>
                    <a:pt x="19644" y="27178"/>
                    <a:pt x="19729" y="27205"/>
                    <a:pt x="19801" y="27205"/>
                  </a:cubicBezTo>
                  <a:cubicBezTo>
                    <a:pt x="19955" y="27205"/>
                    <a:pt x="20048" y="27086"/>
                    <a:pt x="20048" y="26858"/>
                  </a:cubicBezTo>
                  <a:lnTo>
                    <a:pt x="20048" y="11914"/>
                  </a:lnTo>
                  <a:cubicBezTo>
                    <a:pt x="20015" y="11581"/>
                    <a:pt x="19848" y="11247"/>
                    <a:pt x="19548" y="11080"/>
                  </a:cubicBezTo>
                  <a:lnTo>
                    <a:pt x="501" y="73"/>
                  </a:lnTo>
                  <a:cubicBezTo>
                    <a:pt x="413" y="24"/>
                    <a:pt x="334" y="1"/>
                    <a:pt x="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2858050" y="2495775"/>
              <a:ext cx="786425" cy="452425"/>
            </a:xfrm>
            <a:custGeom>
              <a:avLst/>
              <a:gdLst/>
              <a:ahLst/>
              <a:cxnLst/>
              <a:rect l="l" t="t" r="r" b="b"/>
              <a:pathLst>
                <a:path w="31457" h="18097" extrusionOk="0">
                  <a:moveTo>
                    <a:pt x="11529" y="0"/>
                  </a:moveTo>
                  <a:cubicBezTo>
                    <a:pt x="11358" y="0"/>
                    <a:pt x="11192" y="42"/>
                    <a:pt x="11042" y="125"/>
                  </a:cubicBezTo>
                  <a:lnTo>
                    <a:pt x="267" y="6397"/>
                  </a:lnTo>
                  <a:cubicBezTo>
                    <a:pt x="134" y="6430"/>
                    <a:pt x="67" y="6530"/>
                    <a:pt x="34" y="6597"/>
                  </a:cubicBezTo>
                  <a:cubicBezTo>
                    <a:pt x="0" y="6763"/>
                    <a:pt x="67" y="6930"/>
                    <a:pt x="267" y="6964"/>
                  </a:cubicBezTo>
                  <a:lnTo>
                    <a:pt x="19281" y="17972"/>
                  </a:lnTo>
                  <a:cubicBezTo>
                    <a:pt x="19448" y="18055"/>
                    <a:pt x="19623" y="18097"/>
                    <a:pt x="19794" y="18097"/>
                  </a:cubicBezTo>
                  <a:cubicBezTo>
                    <a:pt x="19965" y="18097"/>
                    <a:pt x="20131" y="18055"/>
                    <a:pt x="20281" y="17972"/>
                  </a:cubicBezTo>
                  <a:lnTo>
                    <a:pt x="31056" y="11734"/>
                  </a:lnTo>
                  <a:cubicBezTo>
                    <a:pt x="31070" y="11737"/>
                    <a:pt x="31085" y="11738"/>
                    <a:pt x="31099" y="11738"/>
                  </a:cubicBezTo>
                  <a:cubicBezTo>
                    <a:pt x="31251" y="11738"/>
                    <a:pt x="31395" y="11586"/>
                    <a:pt x="31456" y="11433"/>
                  </a:cubicBezTo>
                  <a:cubicBezTo>
                    <a:pt x="31456" y="11267"/>
                    <a:pt x="31289" y="11133"/>
                    <a:pt x="31123" y="11133"/>
                  </a:cubicBezTo>
                  <a:lnTo>
                    <a:pt x="12042" y="125"/>
                  </a:lnTo>
                  <a:cubicBezTo>
                    <a:pt x="11875" y="42"/>
                    <a:pt x="11700" y="0"/>
                    <a:pt x="1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3135750" y="2518500"/>
              <a:ext cx="466175" cy="269175"/>
            </a:xfrm>
            <a:custGeom>
              <a:avLst/>
              <a:gdLst/>
              <a:ahLst/>
              <a:cxnLst/>
              <a:rect l="l" t="t" r="r" b="b"/>
              <a:pathLst>
                <a:path w="18647" h="10767" extrusionOk="0">
                  <a:moveTo>
                    <a:pt x="651" y="0"/>
                  </a:moveTo>
                  <a:cubicBezTo>
                    <a:pt x="567" y="0"/>
                    <a:pt x="484" y="17"/>
                    <a:pt x="401" y="50"/>
                  </a:cubicBezTo>
                  <a:lnTo>
                    <a:pt x="100" y="217"/>
                  </a:lnTo>
                  <a:cubicBezTo>
                    <a:pt x="34" y="284"/>
                    <a:pt x="0" y="351"/>
                    <a:pt x="34" y="384"/>
                  </a:cubicBezTo>
                  <a:cubicBezTo>
                    <a:pt x="34" y="451"/>
                    <a:pt x="67" y="484"/>
                    <a:pt x="100" y="484"/>
                  </a:cubicBezTo>
                  <a:lnTo>
                    <a:pt x="17780" y="10691"/>
                  </a:lnTo>
                  <a:cubicBezTo>
                    <a:pt x="17863" y="10741"/>
                    <a:pt x="17946" y="10766"/>
                    <a:pt x="18030" y="10766"/>
                  </a:cubicBezTo>
                  <a:cubicBezTo>
                    <a:pt x="18113" y="10766"/>
                    <a:pt x="18197" y="10741"/>
                    <a:pt x="18280" y="10691"/>
                  </a:cubicBezTo>
                  <a:lnTo>
                    <a:pt x="18580" y="10524"/>
                  </a:lnTo>
                  <a:cubicBezTo>
                    <a:pt x="18647" y="10491"/>
                    <a:pt x="18647" y="10358"/>
                    <a:pt x="18614" y="10324"/>
                  </a:cubicBezTo>
                  <a:cubicBezTo>
                    <a:pt x="18614" y="10324"/>
                    <a:pt x="18580" y="10324"/>
                    <a:pt x="18580" y="10291"/>
                  </a:cubicBezTo>
                  <a:lnTo>
                    <a:pt x="901" y="50"/>
                  </a:lnTo>
                  <a:cubicBezTo>
                    <a:pt x="817" y="17"/>
                    <a:pt x="734"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2994800" y="2539200"/>
              <a:ext cx="574600" cy="329700"/>
            </a:xfrm>
            <a:custGeom>
              <a:avLst/>
              <a:gdLst/>
              <a:ahLst/>
              <a:cxnLst/>
              <a:rect l="l" t="t" r="r" b="b"/>
              <a:pathLst>
                <a:path w="22984" h="13188" extrusionOk="0">
                  <a:moveTo>
                    <a:pt x="4909" y="1"/>
                  </a:moveTo>
                  <a:cubicBezTo>
                    <a:pt x="4842" y="1"/>
                    <a:pt x="4773" y="9"/>
                    <a:pt x="4704" y="23"/>
                  </a:cubicBezTo>
                  <a:lnTo>
                    <a:pt x="134" y="2691"/>
                  </a:lnTo>
                  <a:cubicBezTo>
                    <a:pt x="1" y="2725"/>
                    <a:pt x="34" y="2858"/>
                    <a:pt x="168" y="2958"/>
                  </a:cubicBezTo>
                  <a:lnTo>
                    <a:pt x="17814" y="13132"/>
                  </a:lnTo>
                  <a:cubicBezTo>
                    <a:pt x="17872" y="13171"/>
                    <a:pt x="17954" y="13188"/>
                    <a:pt x="18045" y="13188"/>
                  </a:cubicBezTo>
                  <a:cubicBezTo>
                    <a:pt x="18109" y="13188"/>
                    <a:pt x="18178" y="13179"/>
                    <a:pt x="18247" y="13166"/>
                  </a:cubicBezTo>
                  <a:lnTo>
                    <a:pt x="22884" y="10530"/>
                  </a:lnTo>
                  <a:cubicBezTo>
                    <a:pt x="22984" y="10464"/>
                    <a:pt x="22984" y="10364"/>
                    <a:pt x="22851" y="10297"/>
                  </a:cubicBezTo>
                  <a:lnTo>
                    <a:pt x="5171" y="56"/>
                  </a:lnTo>
                  <a:cubicBezTo>
                    <a:pt x="5093" y="17"/>
                    <a:pt x="5003"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3057350" y="2709875"/>
              <a:ext cx="214350" cy="124275"/>
            </a:xfrm>
            <a:custGeom>
              <a:avLst/>
              <a:gdLst/>
              <a:ahLst/>
              <a:cxnLst/>
              <a:rect l="l" t="t" r="r" b="b"/>
              <a:pathLst>
                <a:path w="8574" h="4971" extrusionOk="0">
                  <a:moveTo>
                    <a:pt x="3136" y="1"/>
                  </a:moveTo>
                  <a:lnTo>
                    <a:pt x="1" y="1835"/>
                  </a:lnTo>
                  <a:lnTo>
                    <a:pt x="134" y="1869"/>
                  </a:lnTo>
                  <a:lnTo>
                    <a:pt x="5471" y="4971"/>
                  </a:lnTo>
                  <a:lnTo>
                    <a:pt x="8507" y="3236"/>
                  </a:lnTo>
                  <a:lnTo>
                    <a:pt x="8573" y="3170"/>
                  </a:lnTo>
                  <a:lnTo>
                    <a:pt x="3136"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654450" y="2774100"/>
              <a:ext cx="5025" cy="3350"/>
            </a:xfrm>
            <a:custGeom>
              <a:avLst/>
              <a:gdLst/>
              <a:ahLst/>
              <a:cxnLst/>
              <a:rect l="l" t="t" r="r" b="b"/>
              <a:pathLst>
                <a:path w="201" h="134" extrusionOk="0">
                  <a:moveTo>
                    <a:pt x="201" y="0"/>
                  </a:moveTo>
                  <a:cubicBezTo>
                    <a:pt x="201" y="0"/>
                    <a:pt x="167" y="0"/>
                    <a:pt x="167" y="67"/>
                  </a:cubicBezTo>
                  <a:lnTo>
                    <a:pt x="201" y="0"/>
                  </a:lnTo>
                  <a:close/>
                  <a:moveTo>
                    <a:pt x="167" y="67"/>
                  </a:moveTo>
                  <a:cubicBezTo>
                    <a:pt x="134" y="67"/>
                    <a:pt x="34" y="100"/>
                    <a:pt x="0" y="134"/>
                  </a:cubicBezTo>
                  <a:cubicBezTo>
                    <a:pt x="100" y="100"/>
                    <a:pt x="134" y="100"/>
                    <a:pt x="167" y="67"/>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636925" y="2776600"/>
              <a:ext cx="25" cy="25"/>
            </a:xfrm>
            <a:custGeom>
              <a:avLst/>
              <a:gdLst/>
              <a:ahLst/>
              <a:cxnLst/>
              <a:rect l="l" t="t" r="r" b="b"/>
              <a:pathLst>
                <a:path w="1" h="1" extrusionOk="0">
                  <a:moveTo>
                    <a:pt x="1" y="0"/>
                  </a:move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787875" y="1890125"/>
              <a:ext cx="642150" cy="378625"/>
            </a:xfrm>
            <a:custGeom>
              <a:avLst/>
              <a:gdLst/>
              <a:ahLst/>
              <a:cxnLst/>
              <a:rect l="l" t="t" r="r" b="b"/>
              <a:pathLst>
                <a:path w="25686" h="15145" extrusionOk="0">
                  <a:moveTo>
                    <a:pt x="15278" y="1"/>
                  </a:moveTo>
                  <a:lnTo>
                    <a:pt x="1" y="8807"/>
                  </a:lnTo>
                  <a:lnTo>
                    <a:pt x="10675" y="14978"/>
                  </a:lnTo>
                  <a:cubicBezTo>
                    <a:pt x="10875" y="15111"/>
                    <a:pt x="11142" y="15145"/>
                    <a:pt x="11375" y="15145"/>
                  </a:cubicBezTo>
                  <a:cubicBezTo>
                    <a:pt x="11642" y="15145"/>
                    <a:pt x="11842" y="15111"/>
                    <a:pt x="12042" y="15011"/>
                  </a:cubicBezTo>
                  <a:lnTo>
                    <a:pt x="24985" y="7573"/>
                  </a:lnTo>
                  <a:cubicBezTo>
                    <a:pt x="25152" y="7473"/>
                    <a:pt x="25319" y="7306"/>
                    <a:pt x="25385" y="7139"/>
                  </a:cubicBezTo>
                  <a:cubicBezTo>
                    <a:pt x="25686" y="6605"/>
                    <a:pt x="25519" y="5938"/>
                    <a:pt x="24985" y="5638"/>
                  </a:cubicBezTo>
                  <a:lnTo>
                    <a:pt x="15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3824575" y="1917650"/>
              <a:ext cx="584600" cy="341100"/>
            </a:xfrm>
            <a:custGeom>
              <a:avLst/>
              <a:gdLst/>
              <a:ahLst/>
              <a:cxnLst/>
              <a:rect l="l" t="t" r="r" b="b"/>
              <a:pathLst>
                <a:path w="23384" h="13644" extrusionOk="0">
                  <a:moveTo>
                    <a:pt x="13376" y="0"/>
                  </a:moveTo>
                  <a:lnTo>
                    <a:pt x="0" y="7739"/>
                  </a:lnTo>
                  <a:lnTo>
                    <a:pt x="0" y="8006"/>
                  </a:lnTo>
                  <a:lnTo>
                    <a:pt x="9574" y="13543"/>
                  </a:lnTo>
                  <a:cubicBezTo>
                    <a:pt x="9691" y="13610"/>
                    <a:pt x="9807" y="13644"/>
                    <a:pt x="9920" y="13644"/>
                  </a:cubicBezTo>
                  <a:cubicBezTo>
                    <a:pt x="10032" y="13644"/>
                    <a:pt x="10141" y="13610"/>
                    <a:pt x="10241" y="13543"/>
                  </a:cubicBezTo>
                  <a:lnTo>
                    <a:pt x="23183" y="6071"/>
                  </a:lnTo>
                  <a:cubicBezTo>
                    <a:pt x="23317" y="6005"/>
                    <a:pt x="23384" y="5871"/>
                    <a:pt x="23384" y="5738"/>
                  </a:cubicBezTo>
                  <a:lnTo>
                    <a:pt x="23384" y="5504"/>
                  </a:lnTo>
                  <a:lnTo>
                    <a:pt x="23183" y="5171"/>
                  </a:lnTo>
                  <a:lnTo>
                    <a:pt x="13376" y="0"/>
                  </a:lnTo>
                  <a:close/>
                </a:path>
              </a:pathLst>
            </a:custGeom>
            <a:solidFill>
              <a:srgbClr val="015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3823725" y="1910975"/>
              <a:ext cx="585450" cy="340275"/>
            </a:xfrm>
            <a:custGeom>
              <a:avLst/>
              <a:gdLst/>
              <a:ahLst/>
              <a:cxnLst/>
              <a:rect l="l" t="t" r="r" b="b"/>
              <a:pathLst>
                <a:path w="23418" h="13611" extrusionOk="0">
                  <a:moveTo>
                    <a:pt x="13777" y="1"/>
                  </a:moveTo>
                  <a:lnTo>
                    <a:pt x="1" y="7973"/>
                  </a:lnTo>
                  <a:lnTo>
                    <a:pt x="9574" y="13510"/>
                  </a:lnTo>
                  <a:cubicBezTo>
                    <a:pt x="9708" y="13577"/>
                    <a:pt x="9841" y="13610"/>
                    <a:pt x="9941" y="13610"/>
                  </a:cubicBezTo>
                  <a:cubicBezTo>
                    <a:pt x="10075" y="13610"/>
                    <a:pt x="10208" y="13577"/>
                    <a:pt x="10275" y="13510"/>
                  </a:cubicBezTo>
                  <a:lnTo>
                    <a:pt x="23184" y="6072"/>
                  </a:lnTo>
                  <a:cubicBezTo>
                    <a:pt x="23318" y="5972"/>
                    <a:pt x="23418" y="5771"/>
                    <a:pt x="23318" y="5605"/>
                  </a:cubicBezTo>
                  <a:cubicBezTo>
                    <a:pt x="23284" y="5505"/>
                    <a:pt x="23251" y="5471"/>
                    <a:pt x="23184" y="5438"/>
                  </a:cubicBezTo>
                  <a:lnTo>
                    <a:pt x="13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834575" y="1892625"/>
              <a:ext cx="568775" cy="353000"/>
            </a:xfrm>
            <a:custGeom>
              <a:avLst/>
              <a:gdLst/>
              <a:ahLst/>
              <a:cxnLst/>
              <a:rect l="l" t="t" r="r" b="b"/>
              <a:pathLst>
                <a:path w="22751" h="14120" extrusionOk="0">
                  <a:moveTo>
                    <a:pt x="13410" y="1"/>
                  </a:moveTo>
                  <a:lnTo>
                    <a:pt x="1" y="7706"/>
                  </a:lnTo>
                  <a:lnTo>
                    <a:pt x="1" y="8707"/>
                  </a:lnTo>
                  <a:lnTo>
                    <a:pt x="9274" y="14044"/>
                  </a:lnTo>
                  <a:cubicBezTo>
                    <a:pt x="9341" y="14094"/>
                    <a:pt x="9424" y="14119"/>
                    <a:pt x="9507" y="14119"/>
                  </a:cubicBezTo>
                  <a:cubicBezTo>
                    <a:pt x="9591" y="14119"/>
                    <a:pt x="9674" y="14094"/>
                    <a:pt x="9741" y="14044"/>
                  </a:cubicBezTo>
                  <a:lnTo>
                    <a:pt x="22650" y="6572"/>
                  </a:lnTo>
                  <a:cubicBezTo>
                    <a:pt x="22683" y="6572"/>
                    <a:pt x="22750" y="6505"/>
                    <a:pt x="22750" y="6472"/>
                  </a:cubicBezTo>
                  <a:lnTo>
                    <a:pt x="22750" y="5471"/>
                  </a:lnTo>
                  <a:lnTo>
                    <a:pt x="22650" y="5338"/>
                  </a:lnTo>
                  <a:lnTo>
                    <a:pt x="1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3834575" y="1892625"/>
              <a:ext cx="569600" cy="327350"/>
            </a:xfrm>
            <a:custGeom>
              <a:avLst/>
              <a:gdLst/>
              <a:ahLst/>
              <a:cxnLst/>
              <a:rect l="l" t="t" r="r" b="b"/>
              <a:pathLst>
                <a:path w="22784" h="13094" extrusionOk="0">
                  <a:moveTo>
                    <a:pt x="13410" y="1"/>
                  </a:moveTo>
                  <a:lnTo>
                    <a:pt x="134" y="7673"/>
                  </a:lnTo>
                  <a:lnTo>
                    <a:pt x="101" y="7673"/>
                  </a:lnTo>
                  <a:lnTo>
                    <a:pt x="1" y="7706"/>
                  </a:lnTo>
                  <a:lnTo>
                    <a:pt x="134" y="7773"/>
                  </a:lnTo>
                  <a:lnTo>
                    <a:pt x="1635" y="8674"/>
                  </a:lnTo>
                  <a:lnTo>
                    <a:pt x="1935" y="8840"/>
                  </a:lnTo>
                  <a:lnTo>
                    <a:pt x="9274" y="13043"/>
                  </a:lnTo>
                  <a:cubicBezTo>
                    <a:pt x="9341" y="13077"/>
                    <a:pt x="9424" y="13093"/>
                    <a:pt x="9507" y="13093"/>
                  </a:cubicBezTo>
                  <a:cubicBezTo>
                    <a:pt x="9591" y="13093"/>
                    <a:pt x="9674" y="13077"/>
                    <a:pt x="9741" y="13043"/>
                  </a:cubicBezTo>
                  <a:lnTo>
                    <a:pt x="22650" y="5571"/>
                  </a:lnTo>
                  <a:cubicBezTo>
                    <a:pt x="22750" y="5538"/>
                    <a:pt x="22783" y="5438"/>
                    <a:pt x="22750" y="5405"/>
                  </a:cubicBezTo>
                  <a:cubicBezTo>
                    <a:pt x="22750" y="5371"/>
                    <a:pt x="22683" y="5338"/>
                    <a:pt x="22650" y="5338"/>
                  </a:cubicBezTo>
                  <a:lnTo>
                    <a:pt x="22517" y="5238"/>
                  </a:lnTo>
                  <a:lnTo>
                    <a:pt x="13410"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4072250" y="2030225"/>
              <a:ext cx="331100" cy="216025"/>
            </a:xfrm>
            <a:custGeom>
              <a:avLst/>
              <a:gdLst/>
              <a:ahLst/>
              <a:cxnLst/>
              <a:rect l="l" t="t" r="r" b="b"/>
              <a:pathLst>
                <a:path w="13244" h="8641" extrusionOk="0">
                  <a:moveTo>
                    <a:pt x="13243" y="1"/>
                  </a:moveTo>
                  <a:cubicBezTo>
                    <a:pt x="13243" y="34"/>
                    <a:pt x="13176" y="134"/>
                    <a:pt x="13143" y="134"/>
                  </a:cubicBezTo>
                  <a:lnTo>
                    <a:pt x="234" y="7539"/>
                  </a:lnTo>
                  <a:cubicBezTo>
                    <a:pt x="134" y="7573"/>
                    <a:pt x="100" y="7639"/>
                    <a:pt x="0" y="7639"/>
                  </a:cubicBezTo>
                  <a:lnTo>
                    <a:pt x="0" y="8640"/>
                  </a:lnTo>
                  <a:cubicBezTo>
                    <a:pt x="100" y="8640"/>
                    <a:pt x="167" y="8640"/>
                    <a:pt x="234" y="8573"/>
                  </a:cubicBezTo>
                  <a:lnTo>
                    <a:pt x="13143" y="1135"/>
                  </a:lnTo>
                  <a:cubicBezTo>
                    <a:pt x="13176" y="1068"/>
                    <a:pt x="13243" y="1035"/>
                    <a:pt x="13243" y="1001"/>
                  </a:cubicBezTo>
                  <a:lnTo>
                    <a:pt x="13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3834575" y="1888450"/>
              <a:ext cx="564600" cy="328800"/>
            </a:xfrm>
            <a:custGeom>
              <a:avLst/>
              <a:gdLst/>
              <a:ahLst/>
              <a:cxnLst/>
              <a:rect l="l" t="t" r="r" b="b"/>
              <a:pathLst>
                <a:path w="22584" h="13152" extrusionOk="0">
                  <a:moveTo>
                    <a:pt x="13343" y="1"/>
                  </a:moveTo>
                  <a:lnTo>
                    <a:pt x="1" y="7740"/>
                  </a:lnTo>
                  <a:lnTo>
                    <a:pt x="1668" y="8707"/>
                  </a:lnTo>
                  <a:lnTo>
                    <a:pt x="1935" y="8874"/>
                  </a:lnTo>
                  <a:lnTo>
                    <a:pt x="9274" y="13077"/>
                  </a:lnTo>
                  <a:cubicBezTo>
                    <a:pt x="9341" y="13127"/>
                    <a:pt x="9424" y="13152"/>
                    <a:pt x="9507" y="13152"/>
                  </a:cubicBezTo>
                  <a:cubicBezTo>
                    <a:pt x="9591" y="13152"/>
                    <a:pt x="9674" y="13127"/>
                    <a:pt x="9741" y="13077"/>
                  </a:cubicBezTo>
                  <a:lnTo>
                    <a:pt x="21282" y="6406"/>
                  </a:lnTo>
                  <a:lnTo>
                    <a:pt x="21583" y="6239"/>
                  </a:lnTo>
                  <a:cubicBezTo>
                    <a:pt x="21950" y="6039"/>
                    <a:pt x="22283" y="5738"/>
                    <a:pt x="22483" y="5405"/>
                  </a:cubicBezTo>
                  <a:lnTo>
                    <a:pt x="22517" y="5371"/>
                  </a:lnTo>
                  <a:cubicBezTo>
                    <a:pt x="22517" y="5371"/>
                    <a:pt x="22517" y="5338"/>
                    <a:pt x="22583" y="5305"/>
                  </a:cubicBezTo>
                  <a:cubicBezTo>
                    <a:pt x="22583" y="5171"/>
                    <a:pt x="22517" y="5071"/>
                    <a:pt x="22417" y="5038"/>
                  </a:cubicBezTo>
                  <a:cubicBezTo>
                    <a:pt x="22116" y="4971"/>
                    <a:pt x="21816" y="4838"/>
                    <a:pt x="21516" y="4671"/>
                  </a:cubicBezTo>
                  <a:lnTo>
                    <a:pt x="133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3864600" y="2078175"/>
              <a:ext cx="17525" cy="7750"/>
            </a:xfrm>
            <a:custGeom>
              <a:avLst/>
              <a:gdLst/>
              <a:ahLst/>
              <a:cxnLst/>
              <a:rect l="l" t="t" r="r" b="b"/>
              <a:pathLst>
                <a:path w="701" h="310" extrusionOk="0">
                  <a:moveTo>
                    <a:pt x="338" y="1"/>
                  </a:moveTo>
                  <a:cubicBezTo>
                    <a:pt x="267" y="1"/>
                    <a:pt x="201" y="17"/>
                    <a:pt x="134" y="51"/>
                  </a:cubicBezTo>
                  <a:cubicBezTo>
                    <a:pt x="0" y="117"/>
                    <a:pt x="0" y="218"/>
                    <a:pt x="134" y="284"/>
                  </a:cubicBezTo>
                  <a:cubicBezTo>
                    <a:pt x="201" y="301"/>
                    <a:pt x="276" y="309"/>
                    <a:pt x="351" y="309"/>
                  </a:cubicBezTo>
                  <a:cubicBezTo>
                    <a:pt x="426" y="309"/>
                    <a:pt x="501" y="301"/>
                    <a:pt x="567" y="284"/>
                  </a:cubicBezTo>
                  <a:cubicBezTo>
                    <a:pt x="601" y="284"/>
                    <a:pt x="634" y="251"/>
                    <a:pt x="634" y="218"/>
                  </a:cubicBezTo>
                  <a:cubicBezTo>
                    <a:pt x="701" y="117"/>
                    <a:pt x="634" y="84"/>
                    <a:pt x="567" y="51"/>
                  </a:cubicBezTo>
                  <a:cubicBezTo>
                    <a:pt x="484" y="17"/>
                    <a:pt x="409"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3836250" y="2057625"/>
              <a:ext cx="39225" cy="28500"/>
            </a:xfrm>
            <a:custGeom>
              <a:avLst/>
              <a:gdLst/>
              <a:ahLst/>
              <a:cxnLst/>
              <a:rect l="l" t="t" r="r" b="b"/>
              <a:pathLst>
                <a:path w="1569" h="1140" extrusionOk="0">
                  <a:moveTo>
                    <a:pt x="571" y="1"/>
                  </a:moveTo>
                  <a:cubicBezTo>
                    <a:pt x="477" y="1"/>
                    <a:pt x="375" y="26"/>
                    <a:pt x="267" y="72"/>
                  </a:cubicBezTo>
                  <a:cubicBezTo>
                    <a:pt x="67" y="239"/>
                    <a:pt x="0" y="472"/>
                    <a:pt x="0" y="739"/>
                  </a:cubicBezTo>
                  <a:lnTo>
                    <a:pt x="0" y="939"/>
                  </a:lnTo>
                  <a:lnTo>
                    <a:pt x="167" y="873"/>
                  </a:lnTo>
                  <a:lnTo>
                    <a:pt x="167" y="739"/>
                  </a:lnTo>
                  <a:cubicBezTo>
                    <a:pt x="100" y="539"/>
                    <a:pt x="200" y="306"/>
                    <a:pt x="367" y="206"/>
                  </a:cubicBezTo>
                  <a:cubicBezTo>
                    <a:pt x="401" y="139"/>
                    <a:pt x="434" y="139"/>
                    <a:pt x="534" y="139"/>
                  </a:cubicBezTo>
                  <a:cubicBezTo>
                    <a:pt x="601" y="139"/>
                    <a:pt x="701" y="206"/>
                    <a:pt x="767" y="239"/>
                  </a:cubicBezTo>
                  <a:cubicBezTo>
                    <a:pt x="1101" y="439"/>
                    <a:pt x="1335" y="773"/>
                    <a:pt x="1401" y="1140"/>
                  </a:cubicBezTo>
                  <a:lnTo>
                    <a:pt x="1568" y="1140"/>
                  </a:lnTo>
                  <a:cubicBezTo>
                    <a:pt x="1435" y="739"/>
                    <a:pt x="1201" y="339"/>
                    <a:pt x="868" y="106"/>
                  </a:cubicBezTo>
                  <a:cubicBezTo>
                    <a:pt x="778" y="34"/>
                    <a:pt x="679"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3837075" y="2083600"/>
              <a:ext cx="25" cy="850"/>
            </a:xfrm>
            <a:custGeom>
              <a:avLst/>
              <a:gdLst/>
              <a:ahLst/>
              <a:cxnLst/>
              <a:rect l="l" t="t" r="r" b="b"/>
              <a:pathLst>
                <a:path w="1" h="34" extrusionOk="0">
                  <a:moveTo>
                    <a:pt x="1" y="1"/>
                  </a:moveTo>
                  <a:cubicBezTo>
                    <a:pt x="1" y="1"/>
                    <a:pt x="1" y="34"/>
                    <a:pt x="1"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3897125" y="2059625"/>
              <a:ext cx="16700" cy="8575"/>
            </a:xfrm>
            <a:custGeom>
              <a:avLst/>
              <a:gdLst/>
              <a:ahLst/>
              <a:cxnLst/>
              <a:rect l="l" t="t" r="r" b="b"/>
              <a:pathLst>
                <a:path w="668" h="343" extrusionOk="0">
                  <a:moveTo>
                    <a:pt x="351" y="0"/>
                  </a:moveTo>
                  <a:cubicBezTo>
                    <a:pt x="276" y="0"/>
                    <a:pt x="200" y="9"/>
                    <a:pt x="134" y="26"/>
                  </a:cubicBezTo>
                  <a:cubicBezTo>
                    <a:pt x="100" y="26"/>
                    <a:pt x="67" y="59"/>
                    <a:pt x="67" y="126"/>
                  </a:cubicBezTo>
                  <a:cubicBezTo>
                    <a:pt x="0" y="192"/>
                    <a:pt x="67" y="226"/>
                    <a:pt x="134" y="292"/>
                  </a:cubicBezTo>
                  <a:cubicBezTo>
                    <a:pt x="200" y="326"/>
                    <a:pt x="276" y="342"/>
                    <a:pt x="351" y="342"/>
                  </a:cubicBezTo>
                  <a:cubicBezTo>
                    <a:pt x="426" y="342"/>
                    <a:pt x="501" y="326"/>
                    <a:pt x="567" y="292"/>
                  </a:cubicBezTo>
                  <a:cubicBezTo>
                    <a:pt x="601" y="292"/>
                    <a:pt x="634" y="226"/>
                    <a:pt x="634" y="192"/>
                  </a:cubicBezTo>
                  <a:cubicBezTo>
                    <a:pt x="667" y="126"/>
                    <a:pt x="634" y="59"/>
                    <a:pt x="567" y="26"/>
                  </a:cubicBezTo>
                  <a:cubicBezTo>
                    <a:pt x="501" y="9"/>
                    <a:pt x="426" y="0"/>
                    <a:pt x="3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3867925" y="2039075"/>
              <a:ext cx="41725" cy="28700"/>
            </a:xfrm>
            <a:custGeom>
              <a:avLst/>
              <a:gdLst/>
              <a:ahLst/>
              <a:cxnLst/>
              <a:rect l="l" t="t" r="r" b="b"/>
              <a:pathLst>
                <a:path w="1669" h="1148" extrusionOk="0">
                  <a:moveTo>
                    <a:pt x="629" y="0"/>
                  </a:moveTo>
                  <a:cubicBezTo>
                    <a:pt x="538" y="0"/>
                    <a:pt x="439" y="17"/>
                    <a:pt x="334" y="47"/>
                  </a:cubicBezTo>
                  <a:cubicBezTo>
                    <a:pt x="134" y="214"/>
                    <a:pt x="1" y="481"/>
                    <a:pt x="68" y="714"/>
                  </a:cubicBezTo>
                  <a:lnTo>
                    <a:pt x="68" y="948"/>
                  </a:lnTo>
                  <a:lnTo>
                    <a:pt x="201" y="848"/>
                  </a:lnTo>
                  <a:lnTo>
                    <a:pt x="201" y="714"/>
                  </a:lnTo>
                  <a:cubicBezTo>
                    <a:pt x="168" y="514"/>
                    <a:pt x="268" y="314"/>
                    <a:pt x="434" y="180"/>
                  </a:cubicBezTo>
                  <a:cubicBezTo>
                    <a:pt x="468" y="147"/>
                    <a:pt x="501" y="147"/>
                    <a:pt x="601" y="147"/>
                  </a:cubicBezTo>
                  <a:cubicBezTo>
                    <a:pt x="668" y="147"/>
                    <a:pt x="768" y="180"/>
                    <a:pt x="835" y="214"/>
                  </a:cubicBezTo>
                  <a:cubicBezTo>
                    <a:pt x="1168" y="447"/>
                    <a:pt x="1402" y="781"/>
                    <a:pt x="1502" y="1148"/>
                  </a:cubicBezTo>
                  <a:lnTo>
                    <a:pt x="1669" y="1148"/>
                  </a:lnTo>
                  <a:cubicBezTo>
                    <a:pt x="1535" y="714"/>
                    <a:pt x="1302" y="314"/>
                    <a:pt x="935" y="80"/>
                  </a:cubicBezTo>
                  <a:cubicBezTo>
                    <a:pt x="843" y="25"/>
                    <a:pt x="741"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3929650" y="2040850"/>
              <a:ext cx="16700" cy="9625"/>
            </a:xfrm>
            <a:custGeom>
              <a:avLst/>
              <a:gdLst/>
              <a:ahLst/>
              <a:cxnLst/>
              <a:rect l="l" t="t" r="r" b="b"/>
              <a:pathLst>
                <a:path w="668" h="385" extrusionOk="0">
                  <a:moveTo>
                    <a:pt x="334" y="1"/>
                  </a:moveTo>
                  <a:cubicBezTo>
                    <a:pt x="259" y="1"/>
                    <a:pt x="184" y="26"/>
                    <a:pt x="134" y="76"/>
                  </a:cubicBezTo>
                  <a:cubicBezTo>
                    <a:pt x="100" y="76"/>
                    <a:pt x="34" y="109"/>
                    <a:pt x="34" y="143"/>
                  </a:cubicBezTo>
                  <a:cubicBezTo>
                    <a:pt x="0" y="243"/>
                    <a:pt x="34" y="276"/>
                    <a:pt x="134" y="310"/>
                  </a:cubicBezTo>
                  <a:cubicBezTo>
                    <a:pt x="200" y="360"/>
                    <a:pt x="275" y="385"/>
                    <a:pt x="346" y="385"/>
                  </a:cubicBezTo>
                  <a:cubicBezTo>
                    <a:pt x="417" y="385"/>
                    <a:pt x="484" y="360"/>
                    <a:pt x="534" y="310"/>
                  </a:cubicBezTo>
                  <a:cubicBezTo>
                    <a:pt x="601" y="310"/>
                    <a:pt x="634" y="276"/>
                    <a:pt x="634" y="243"/>
                  </a:cubicBezTo>
                  <a:cubicBezTo>
                    <a:pt x="667" y="143"/>
                    <a:pt x="634" y="109"/>
                    <a:pt x="534" y="76"/>
                  </a:cubicBezTo>
                  <a:cubicBezTo>
                    <a:pt x="484" y="26"/>
                    <a:pt x="409" y="1"/>
                    <a:pt x="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3900450" y="2020100"/>
              <a:ext cx="39225" cy="28500"/>
            </a:xfrm>
            <a:custGeom>
              <a:avLst/>
              <a:gdLst/>
              <a:ahLst/>
              <a:cxnLst/>
              <a:rect l="l" t="t" r="r" b="b"/>
              <a:pathLst>
                <a:path w="1569" h="1140" extrusionOk="0">
                  <a:moveTo>
                    <a:pt x="576" y="1"/>
                  </a:moveTo>
                  <a:cubicBezTo>
                    <a:pt x="487" y="1"/>
                    <a:pt x="394" y="26"/>
                    <a:pt x="301" y="72"/>
                  </a:cubicBezTo>
                  <a:cubicBezTo>
                    <a:pt x="134" y="239"/>
                    <a:pt x="1" y="472"/>
                    <a:pt x="1" y="739"/>
                  </a:cubicBezTo>
                  <a:lnTo>
                    <a:pt x="1" y="939"/>
                  </a:lnTo>
                  <a:lnTo>
                    <a:pt x="168" y="873"/>
                  </a:lnTo>
                  <a:lnTo>
                    <a:pt x="168" y="739"/>
                  </a:lnTo>
                  <a:cubicBezTo>
                    <a:pt x="134" y="539"/>
                    <a:pt x="201" y="306"/>
                    <a:pt x="368" y="172"/>
                  </a:cubicBezTo>
                  <a:cubicBezTo>
                    <a:pt x="434" y="139"/>
                    <a:pt x="468" y="139"/>
                    <a:pt x="534" y="139"/>
                  </a:cubicBezTo>
                  <a:cubicBezTo>
                    <a:pt x="635" y="139"/>
                    <a:pt x="701" y="172"/>
                    <a:pt x="801" y="239"/>
                  </a:cubicBezTo>
                  <a:cubicBezTo>
                    <a:pt x="1135" y="439"/>
                    <a:pt x="1335" y="773"/>
                    <a:pt x="1402" y="1140"/>
                  </a:cubicBezTo>
                  <a:lnTo>
                    <a:pt x="1569" y="1140"/>
                  </a:lnTo>
                  <a:cubicBezTo>
                    <a:pt x="1468" y="739"/>
                    <a:pt x="1202" y="339"/>
                    <a:pt x="868" y="105"/>
                  </a:cubicBezTo>
                  <a:cubicBezTo>
                    <a:pt x="779" y="34"/>
                    <a:pt x="680"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3962175" y="2022300"/>
              <a:ext cx="16700" cy="9200"/>
            </a:xfrm>
            <a:custGeom>
              <a:avLst/>
              <a:gdLst/>
              <a:ahLst/>
              <a:cxnLst/>
              <a:rect l="l" t="t" r="r" b="b"/>
              <a:pathLst>
                <a:path w="668" h="368" extrusionOk="0">
                  <a:moveTo>
                    <a:pt x="321" y="1"/>
                  </a:moveTo>
                  <a:cubicBezTo>
                    <a:pt x="250" y="1"/>
                    <a:pt x="184" y="17"/>
                    <a:pt x="134" y="51"/>
                  </a:cubicBezTo>
                  <a:cubicBezTo>
                    <a:pt x="67" y="51"/>
                    <a:pt x="34" y="118"/>
                    <a:pt x="34" y="151"/>
                  </a:cubicBezTo>
                  <a:cubicBezTo>
                    <a:pt x="0" y="218"/>
                    <a:pt x="34" y="284"/>
                    <a:pt x="134" y="318"/>
                  </a:cubicBezTo>
                  <a:cubicBezTo>
                    <a:pt x="184" y="351"/>
                    <a:pt x="250" y="368"/>
                    <a:pt x="321" y="368"/>
                  </a:cubicBezTo>
                  <a:cubicBezTo>
                    <a:pt x="392" y="368"/>
                    <a:pt x="467" y="351"/>
                    <a:pt x="534" y="318"/>
                  </a:cubicBezTo>
                  <a:cubicBezTo>
                    <a:pt x="667" y="218"/>
                    <a:pt x="667" y="151"/>
                    <a:pt x="534" y="51"/>
                  </a:cubicBezTo>
                  <a:cubicBezTo>
                    <a:pt x="467" y="17"/>
                    <a:pt x="392"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3932975" y="2001550"/>
              <a:ext cx="39225" cy="28700"/>
            </a:xfrm>
            <a:custGeom>
              <a:avLst/>
              <a:gdLst/>
              <a:ahLst/>
              <a:cxnLst/>
              <a:rect l="l" t="t" r="r" b="b"/>
              <a:pathLst>
                <a:path w="1569" h="1148" extrusionOk="0">
                  <a:moveTo>
                    <a:pt x="568" y="0"/>
                  </a:moveTo>
                  <a:cubicBezTo>
                    <a:pt x="481" y="0"/>
                    <a:pt x="391" y="17"/>
                    <a:pt x="301" y="47"/>
                  </a:cubicBezTo>
                  <a:cubicBezTo>
                    <a:pt x="101" y="214"/>
                    <a:pt x="1" y="481"/>
                    <a:pt x="1" y="714"/>
                  </a:cubicBezTo>
                  <a:lnTo>
                    <a:pt x="1" y="948"/>
                  </a:lnTo>
                  <a:lnTo>
                    <a:pt x="167" y="847"/>
                  </a:lnTo>
                  <a:lnTo>
                    <a:pt x="167" y="714"/>
                  </a:lnTo>
                  <a:cubicBezTo>
                    <a:pt x="101" y="514"/>
                    <a:pt x="201" y="314"/>
                    <a:pt x="368" y="180"/>
                  </a:cubicBezTo>
                  <a:cubicBezTo>
                    <a:pt x="401" y="147"/>
                    <a:pt x="468" y="147"/>
                    <a:pt x="534" y="147"/>
                  </a:cubicBezTo>
                  <a:cubicBezTo>
                    <a:pt x="601" y="147"/>
                    <a:pt x="701" y="180"/>
                    <a:pt x="801" y="214"/>
                  </a:cubicBezTo>
                  <a:cubicBezTo>
                    <a:pt x="1135" y="447"/>
                    <a:pt x="1335" y="781"/>
                    <a:pt x="1402" y="1148"/>
                  </a:cubicBezTo>
                  <a:lnTo>
                    <a:pt x="1568" y="1148"/>
                  </a:lnTo>
                  <a:cubicBezTo>
                    <a:pt x="1435" y="714"/>
                    <a:pt x="1202" y="347"/>
                    <a:pt x="868" y="80"/>
                  </a:cubicBezTo>
                  <a:cubicBezTo>
                    <a:pt x="776" y="25"/>
                    <a:pt x="674"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994700" y="2003325"/>
              <a:ext cx="16700" cy="9625"/>
            </a:xfrm>
            <a:custGeom>
              <a:avLst/>
              <a:gdLst/>
              <a:ahLst/>
              <a:cxnLst/>
              <a:rect l="l" t="t" r="r" b="b"/>
              <a:pathLst>
                <a:path w="668" h="385" extrusionOk="0">
                  <a:moveTo>
                    <a:pt x="317" y="1"/>
                  </a:moveTo>
                  <a:cubicBezTo>
                    <a:pt x="242" y="1"/>
                    <a:pt x="167" y="26"/>
                    <a:pt x="100" y="76"/>
                  </a:cubicBezTo>
                  <a:cubicBezTo>
                    <a:pt x="0" y="143"/>
                    <a:pt x="0" y="243"/>
                    <a:pt x="100" y="309"/>
                  </a:cubicBezTo>
                  <a:cubicBezTo>
                    <a:pt x="167" y="359"/>
                    <a:pt x="242" y="384"/>
                    <a:pt x="317" y="384"/>
                  </a:cubicBezTo>
                  <a:cubicBezTo>
                    <a:pt x="392" y="384"/>
                    <a:pt x="467" y="359"/>
                    <a:pt x="534" y="309"/>
                  </a:cubicBezTo>
                  <a:cubicBezTo>
                    <a:pt x="667" y="243"/>
                    <a:pt x="667" y="143"/>
                    <a:pt x="534" y="76"/>
                  </a:cubicBezTo>
                  <a:cubicBezTo>
                    <a:pt x="467" y="26"/>
                    <a:pt x="392"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65500" y="1982575"/>
              <a:ext cx="39225" cy="28500"/>
            </a:xfrm>
            <a:custGeom>
              <a:avLst/>
              <a:gdLst/>
              <a:ahLst/>
              <a:cxnLst/>
              <a:rect l="l" t="t" r="r" b="b"/>
              <a:pathLst>
                <a:path w="1569" h="1140" extrusionOk="0">
                  <a:moveTo>
                    <a:pt x="558" y="1"/>
                  </a:moveTo>
                  <a:cubicBezTo>
                    <a:pt x="460" y="1"/>
                    <a:pt x="360" y="26"/>
                    <a:pt x="267" y="72"/>
                  </a:cubicBezTo>
                  <a:cubicBezTo>
                    <a:pt x="101" y="239"/>
                    <a:pt x="1" y="472"/>
                    <a:pt x="1" y="739"/>
                  </a:cubicBezTo>
                  <a:lnTo>
                    <a:pt x="1" y="939"/>
                  </a:lnTo>
                  <a:lnTo>
                    <a:pt x="134" y="873"/>
                  </a:lnTo>
                  <a:lnTo>
                    <a:pt x="134" y="739"/>
                  </a:lnTo>
                  <a:cubicBezTo>
                    <a:pt x="101" y="539"/>
                    <a:pt x="201" y="306"/>
                    <a:pt x="368" y="205"/>
                  </a:cubicBezTo>
                  <a:cubicBezTo>
                    <a:pt x="401" y="139"/>
                    <a:pt x="434" y="139"/>
                    <a:pt x="534" y="139"/>
                  </a:cubicBezTo>
                  <a:cubicBezTo>
                    <a:pt x="601" y="139"/>
                    <a:pt x="701" y="205"/>
                    <a:pt x="768" y="239"/>
                  </a:cubicBezTo>
                  <a:cubicBezTo>
                    <a:pt x="1101" y="439"/>
                    <a:pt x="1302" y="773"/>
                    <a:pt x="1402" y="1139"/>
                  </a:cubicBezTo>
                  <a:lnTo>
                    <a:pt x="1568" y="1139"/>
                  </a:lnTo>
                  <a:cubicBezTo>
                    <a:pt x="1435" y="739"/>
                    <a:pt x="1201" y="339"/>
                    <a:pt x="868" y="105"/>
                  </a:cubicBezTo>
                  <a:cubicBezTo>
                    <a:pt x="779" y="34"/>
                    <a:pt x="670"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026375" y="1984775"/>
              <a:ext cx="16700" cy="8575"/>
            </a:xfrm>
            <a:custGeom>
              <a:avLst/>
              <a:gdLst/>
              <a:ahLst/>
              <a:cxnLst/>
              <a:rect l="l" t="t" r="r" b="b"/>
              <a:pathLst>
                <a:path w="668" h="343" extrusionOk="0">
                  <a:moveTo>
                    <a:pt x="347" y="1"/>
                  </a:moveTo>
                  <a:cubicBezTo>
                    <a:pt x="276" y="1"/>
                    <a:pt x="201" y="17"/>
                    <a:pt x="134" y="51"/>
                  </a:cubicBezTo>
                  <a:cubicBezTo>
                    <a:pt x="1" y="151"/>
                    <a:pt x="1" y="218"/>
                    <a:pt x="134" y="318"/>
                  </a:cubicBezTo>
                  <a:cubicBezTo>
                    <a:pt x="201" y="334"/>
                    <a:pt x="276" y="343"/>
                    <a:pt x="347" y="343"/>
                  </a:cubicBezTo>
                  <a:cubicBezTo>
                    <a:pt x="418" y="343"/>
                    <a:pt x="484" y="334"/>
                    <a:pt x="534" y="318"/>
                  </a:cubicBezTo>
                  <a:cubicBezTo>
                    <a:pt x="601" y="318"/>
                    <a:pt x="634" y="284"/>
                    <a:pt x="634" y="218"/>
                  </a:cubicBezTo>
                  <a:cubicBezTo>
                    <a:pt x="668" y="151"/>
                    <a:pt x="634" y="117"/>
                    <a:pt x="534" y="51"/>
                  </a:cubicBezTo>
                  <a:cubicBezTo>
                    <a:pt x="484" y="17"/>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997200" y="1965075"/>
              <a:ext cx="41725" cy="28475"/>
            </a:xfrm>
            <a:custGeom>
              <a:avLst/>
              <a:gdLst/>
              <a:ahLst/>
              <a:cxnLst/>
              <a:rect l="l" t="t" r="r" b="b"/>
              <a:pathLst>
                <a:path w="1669" h="1139" extrusionOk="0">
                  <a:moveTo>
                    <a:pt x="624" y="0"/>
                  </a:moveTo>
                  <a:cubicBezTo>
                    <a:pt x="527" y="0"/>
                    <a:pt x="427" y="25"/>
                    <a:pt x="334" y="72"/>
                  </a:cubicBezTo>
                  <a:cubicBezTo>
                    <a:pt x="134" y="238"/>
                    <a:pt x="0" y="438"/>
                    <a:pt x="34" y="739"/>
                  </a:cubicBezTo>
                  <a:lnTo>
                    <a:pt x="34" y="939"/>
                  </a:lnTo>
                  <a:lnTo>
                    <a:pt x="200" y="839"/>
                  </a:lnTo>
                  <a:lnTo>
                    <a:pt x="200" y="739"/>
                  </a:lnTo>
                  <a:cubicBezTo>
                    <a:pt x="167" y="505"/>
                    <a:pt x="267" y="305"/>
                    <a:pt x="434" y="172"/>
                  </a:cubicBezTo>
                  <a:cubicBezTo>
                    <a:pt x="467" y="138"/>
                    <a:pt x="501" y="138"/>
                    <a:pt x="601" y="138"/>
                  </a:cubicBezTo>
                  <a:cubicBezTo>
                    <a:pt x="667" y="138"/>
                    <a:pt x="767" y="172"/>
                    <a:pt x="834" y="238"/>
                  </a:cubicBezTo>
                  <a:cubicBezTo>
                    <a:pt x="1168" y="438"/>
                    <a:pt x="1368" y="772"/>
                    <a:pt x="1501" y="1139"/>
                  </a:cubicBezTo>
                  <a:lnTo>
                    <a:pt x="1668" y="1139"/>
                  </a:lnTo>
                  <a:cubicBezTo>
                    <a:pt x="1535" y="705"/>
                    <a:pt x="1301" y="338"/>
                    <a:pt x="934" y="105"/>
                  </a:cubicBezTo>
                  <a:cubicBezTo>
                    <a:pt x="845" y="33"/>
                    <a:pt x="736"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4058900" y="1965800"/>
              <a:ext cx="16700" cy="9000"/>
            </a:xfrm>
            <a:custGeom>
              <a:avLst/>
              <a:gdLst/>
              <a:ahLst/>
              <a:cxnLst/>
              <a:rect l="l" t="t" r="r" b="b"/>
              <a:pathLst>
                <a:path w="668" h="360" extrusionOk="0">
                  <a:moveTo>
                    <a:pt x="347" y="1"/>
                  </a:moveTo>
                  <a:cubicBezTo>
                    <a:pt x="276" y="1"/>
                    <a:pt x="201" y="26"/>
                    <a:pt x="134" y="76"/>
                  </a:cubicBezTo>
                  <a:cubicBezTo>
                    <a:pt x="101" y="76"/>
                    <a:pt x="34" y="109"/>
                    <a:pt x="34" y="143"/>
                  </a:cubicBezTo>
                  <a:cubicBezTo>
                    <a:pt x="1" y="243"/>
                    <a:pt x="34" y="276"/>
                    <a:pt x="134" y="309"/>
                  </a:cubicBezTo>
                  <a:cubicBezTo>
                    <a:pt x="201" y="343"/>
                    <a:pt x="276" y="359"/>
                    <a:pt x="347" y="359"/>
                  </a:cubicBezTo>
                  <a:cubicBezTo>
                    <a:pt x="418" y="359"/>
                    <a:pt x="484" y="343"/>
                    <a:pt x="534" y="309"/>
                  </a:cubicBezTo>
                  <a:cubicBezTo>
                    <a:pt x="568" y="309"/>
                    <a:pt x="634" y="276"/>
                    <a:pt x="634" y="243"/>
                  </a:cubicBezTo>
                  <a:cubicBezTo>
                    <a:pt x="668" y="143"/>
                    <a:pt x="634" y="109"/>
                    <a:pt x="534" y="76"/>
                  </a:cubicBezTo>
                  <a:cubicBezTo>
                    <a:pt x="484" y="26"/>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4029725" y="1945875"/>
              <a:ext cx="40875" cy="28500"/>
            </a:xfrm>
            <a:custGeom>
              <a:avLst/>
              <a:gdLst/>
              <a:ahLst/>
              <a:cxnLst/>
              <a:rect l="l" t="t" r="r" b="b"/>
              <a:pathLst>
                <a:path w="1635" h="1140" extrusionOk="0">
                  <a:moveTo>
                    <a:pt x="621" y="1"/>
                  </a:moveTo>
                  <a:cubicBezTo>
                    <a:pt x="527" y="1"/>
                    <a:pt x="427" y="26"/>
                    <a:pt x="334" y="72"/>
                  </a:cubicBezTo>
                  <a:cubicBezTo>
                    <a:pt x="134" y="239"/>
                    <a:pt x="0" y="506"/>
                    <a:pt x="33" y="739"/>
                  </a:cubicBezTo>
                  <a:lnTo>
                    <a:pt x="33" y="940"/>
                  </a:lnTo>
                  <a:lnTo>
                    <a:pt x="200" y="873"/>
                  </a:lnTo>
                  <a:lnTo>
                    <a:pt x="200" y="739"/>
                  </a:lnTo>
                  <a:cubicBezTo>
                    <a:pt x="167" y="539"/>
                    <a:pt x="267" y="339"/>
                    <a:pt x="400" y="206"/>
                  </a:cubicBezTo>
                  <a:cubicBezTo>
                    <a:pt x="467" y="172"/>
                    <a:pt x="500" y="172"/>
                    <a:pt x="567" y="172"/>
                  </a:cubicBezTo>
                  <a:cubicBezTo>
                    <a:pt x="667" y="172"/>
                    <a:pt x="734" y="206"/>
                    <a:pt x="834" y="239"/>
                  </a:cubicBezTo>
                  <a:cubicBezTo>
                    <a:pt x="1168" y="439"/>
                    <a:pt x="1368" y="773"/>
                    <a:pt x="1468" y="1140"/>
                  </a:cubicBezTo>
                  <a:lnTo>
                    <a:pt x="1635" y="1140"/>
                  </a:lnTo>
                  <a:cubicBezTo>
                    <a:pt x="1501" y="739"/>
                    <a:pt x="1234" y="373"/>
                    <a:pt x="901" y="106"/>
                  </a:cubicBezTo>
                  <a:cubicBezTo>
                    <a:pt x="829" y="34"/>
                    <a:pt x="729"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4091425" y="1947250"/>
              <a:ext cx="16700" cy="8575"/>
            </a:xfrm>
            <a:custGeom>
              <a:avLst/>
              <a:gdLst/>
              <a:ahLst/>
              <a:cxnLst/>
              <a:rect l="l" t="t" r="r" b="b"/>
              <a:pathLst>
                <a:path w="668" h="343" extrusionOk="0">
                  <a:moveTo>
                    <a:pt x="322" y="1"/>
                  </a:moveTo>
                  <a:cubicBezTo>
                    <a:pt x="251" y="1"/>
                    <a:pt x="184" y="17"/>
                    <a:pt x="134" y="51"/>
                  </a:cubicBezTo>
                  <a:cubicBezTo>
                    <a:pt x="67" y="51"/>
                    <a:pt x="34" y="117"/>
                    <a:pt x="34" y="151"/>
                  </a:cubicBezTo>
                  <a:cubicBezTo>
                    <a:pt x="1" y="217"/>
                    <a:pt x="34" y="284"/>
                    <a:pt x="134" y="318"/>
                  </a:cubicBezTo>
                  <a:cubicBezTo>
                    <a:pt x="184" y="334"/>
                    <a:pt x="251" y="343"/>
                    <a:pt x="322" y="343"/>
                  </a:cubicBezTo>
                  <a:cubicBezTo>
                    <a:pt x="392" y="343"/>
                    <a:pt x="468" y="334"/>
                    <a:pt x="534" y="318"/>
                  </a:cubicBezTo>
                  <a:cubicBezTo>
                    <a:pt x="668" y="217"/>
                    <a:pt x="668" y="151"/>
                    <a:pt x="534" y="51"/>
                  </a:cubicBezTo>
                  <a:cubicBezTo>
                    <a:pt x="468" y="17"/>
                    <a:pt x="392"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4062250" y="1926500"/>
              <a:ext cx="40050" cy="29525"/>
            </a:xfrm>
            <a:custGeom>
              <a:avLst/>
              <a:gdLst/>
              <a:ahLst/>
              <a:cxnLst/>
              <a:rect l="l" t="t" r="r" b="b"/>
              <a:pathLst>
                <a:path w="1602" h="1181" extrusionOk="0">
                  <a:moveTo>
                    <a:pt x="600" y="0"/>
                  </a:moveTo>
                  <a:cubicBezTo>
                    <a:pt x="514" y="0"/>
                    <a:pt x="424" y="17"/>
                    <a:pt x="334" y="47"/>
                  </a:cubicBezTo>
                  <a:cubicBezTo>
                    <a:pt x="133" y="213"/>
                    <a:pt x="0" y="480"/>
                    <a:pt x="33" y="781"/>
                  </a:cubicBezTo>
                  <a:lnTo>
                    <a:pt x="33" y="981"/>
                  </a:lnTo>
                  <a:lnTo>
                    <a:pt x="200" y="881"/>
                  </a:lnTo>
                  <a:lnTo>
                    <a:pt x="200" y="781"/>
                  </a:lnTo>
                  <a:cubicBezTo>
                    <a:pt x="167" y="547"/>
                    <a:pt x="234" y="347"/>
                    <a:pt x="400" y="213"/>
                  </a:cubicBezTo>
                  <a:cubicBezTo>
                    <a:pt x="467" y="180"/>
                    <a:pt x="500" y="180"/>
                    <a:pt x="567" y="180"/>
                  </a:cubicBezTo>
                  <a:cubicBezTo>
                    <a:pt x="667" y="180"/>
                    <a:pt x="734" y="213"/>
                    <a:pt x="834" y="280"/>
                  </a:cubicBezTo>
                  <a:cubicBezTo>
                    <a:pt x="1168" y="480"/>
                    <a:pt x="1368" y="814"/>
                    <a:pt x="1468" y="1181"/>
                  </a:cubicBezTo>
                  <a:cubicBezTo>
                    <a:pt x="1501" y="1181"/>
                    <a:pt x="1568" y="1181"/>
                    <a:pt x="1601" y="1148"/>
                  </a:cubicBezTo>
                  <a:cubicBezTo>
                    <a:pt x="1501" y="714"/>
                    <a:pt x="1234" y="347"/>
                    <a:pt x="901" y="80"/>
                  </a:cubicBezTo>
                  <a:cubicBezTo>
                    <a:pt x="809" y="25"/>
                    <a:pt x="707"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4123125" y="1928275"/>
              <a:ext cx="17525" cy="9000"/>
            </a:xfrm>
            <a:custGeom>
              <a:avLst/>
              <a:gdLst/>
              <a:ahLst/>
              <a:cxnLst/>
              <a:rect l="l" t="t" r="r" b="b"/>
              <a:pathLst>
                <a:path w="701" h="360" extrusionOk="0">
                  <a:moveTo>
                    <a:pt x="350" y="1"/>
                  </a:moveTo>
                  <a:cubicBezTo>
                    <a:pt x="275" y="1"/>
                    <a:pt x="200" y="26"/>
                    <a:pt x="134" y="76"/>
                  </a:cubicBezTo>
                  <a:cubicBezTo>
                    <a:pt x="0" y="142"/>
                    <a:pt x="0" y="243"/>
                    <a:pt x="134" y="309"/>
                  </a:cubicBezTo>
                  <a:cubicBezTo>
                    <a:pt x="200" y="343"/>
                    <a:pt x="275" y="359"/>
                    <a:pt x="350" y="359"/>
                  </a:cubicBezTo>
                  <a:cubicBezTo>
                    <a:pt x="425" y="359"/>
                    <a:pt x="500" y="343"/>
                    <a:pt x="567" y="309"/>
                  </a:cubicBezTo>
                  <a:cubicBezTo>
                    <a:pt x="601" y="309"/>
                    <a:pt x="634" y="276"/>
                    <a:pt x="634" y="243"/>
                  </a:cubicBezTo>
                  <a:cubicBezTo>
                    <a:pt x="701" y="142"/>
                    <a:pt x="634" y="109"/>
                    <a:pt x="567" y="76"/>
                  </a:cubicBezTo>
                  <a:cubicBezTo>
                    <a:pt x="500" y="26"/>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4094750" y="1907525"/>
              <a:ext cx="40075" cy="29325"/>
            </a:xfrm>
            <a:custGeom>
              <a:avLst/>
              <a:gdLst/>
              <a:ahLst/>
              <a:cxnLst/>
              <a:rect l="l" t="t" r="r" b="b"/>
              <a:pathLst>
                <a:path w="1603" h="1173" extrusionOk="0">
                  <a:moveTo>
                    <a:pt x="605" y="1"/>
                  </a:moveTo>
                  <a:cubicBezTo>
                    <a:pt x="511" y="1"/>
                    <a:pt x="410" y="25"/>
                    <a:pt x="301" y="72"/>
                  </a:cubicBezTo>
                  <a:cubicBezTo>
                    <a:pt x="101" y="272"/>
                    <a:pt x="1" y="539"/>
                    <a:pt x="34" y="772"/>
                  </a:cubicBezTo>
                  <a:lnTo>
                    <a:pt x="34" y="972"/>
                  </a:lnTo>
                  <a:lnTo>
                    <a:pt x="201" y="906"/>
                  </a:lnTo>
                  <a:lnTo>
                    <a:pt x="201" y="772"/>
                  </a:lnTo>
                  <a:cubicBezTo>
                    <a:pt x="134" y="572"/>
                    <a:pt x="234" y="372"/>
                    <a:pt x="401" y="239"/>
                  </a:cubicBezTo>
                  <a:cubicBezTo>
                    <a:pt x="435" y="205"/>
                    <a:pt x="468" y="205"/>
                    <a:pt x="568" y="205"/>
                  </a:cubicBezTo>
                  <a:cubicBezTo>
                    <a:pt x="635" y="205"/>
                    <a:pt x="735" y="239"/>
                    <a:pt x="802" y="272"/>
                  </a:cubicBezTo>
                  <a:cubicBezTo>
                    <a:pt x="1135" y="472"/>
                    <a:pt x="1369" y="806"/>
                    <a:pt x="1435" y="1173"/>
                  </a:cubicBezTo>
                  <a:cubicBezTo>
                    <a:pt x="1502" y="1173"/>
                    <a:pt x="1569" y="1173"/>
                    <a:pt x="1602" y="1139"/>
                  </a:cubicBezTo>
                  <a:cubicBezTo>
                    <a:pt x="1469" y="739"/>
                    <a:pt x="1235" y="339"/>
                    <a:pt x="902" y="105"/>
                  </a:cubicBezTo>
                  <a:cubicBezTo>
                    <a:pt x="812" y="34"/>
                    <a:pt x="713" y="1"/>
                    <a:pt x="605"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4155650" y="1909725"/>
              <a:ext cx="16700" cy="9200"/>
            </a:xfrm>
            <a:custGeom>
              <a:avLst/>
              <a:gdLst/>
              <a:ahLst/>
              <a:cxnLst/>
              <a:rect l="l" t="t" r="r" b="b"/>
              <a:pathLst>
                <a:path w="668" h="368" extrusionOk="0">
                  <a:moveTo>
                    <a:pt x="350" y="1"/>
                  </a:moveTo>
                  <a:cubicBezTo>
                    <a:pt x="275" y="1"/>
                    <a:pt x="200" y="17"/>
                    <a:pt x="133" y="51"/>
                  </a:cubicBezTo>
                  <a:cubicBezTo>
                    <a:pt x="100" y="51"/>
                    <a:pt x="67" y="117"/>
                    <a:pt x="67" y="151"/>
                  </a:cubicBezTo>
                  <a:cubicBezTo>
                    <a:pt x="0" y="217"/>
                    <a:pt x="67" y="284"/>
                    <a:pt x="133" y="317"/>
                  </a:cubicBezTo>
                  <a:cubicBezTo>
                    <a:pt x="200" y="351"/>
                    <a:pt x="275" y="367"/>
                    <a:pt x="350" y="367"/>
                  </a:cubicBezTo>
                  <a:cubicBezTo>
                    <a:pt x="425" y="367"/>
                    <a:pt x="500" y="351"/>
                    <a:pt x="567" y="317"/>
                  </a:cubicBezTo>
                  <a:cubicBezTo>
                    <a:pt x="600" y="317"/>
                    <a:pt x="634" y="284"/>
                    <a:pt x="634" y="217"/>
                  </a:cubicBezTo>
                  <a:cubicBezTo>
                    <a:pt x="667" y="151"/>
                    <a:pt x="634" y="117"/>
                    <a:pt x="567" y="51"/>
                  </a:cubicBezTo>
                  <a:cubicBezTo>
                    <a:pt x="500" y="17"/>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4126450" y="1889875"/>
              <a:ext cx="41725" cy="28625"/>
            </a:xfrm>
            <a:custGeom>
              <a:avLst/>
              <a:gdLst/>
              <a:ahLst/>
              <a:cxnLst/>
              <a:rect l="l" t="t" r="r" b="b"/>
              <a:pathLst>
                <a:path w="1669" h="1145" extrusionOk="0">
                  <a:moveTo>
                    <a:pt x="647" y="0"/>
                  </a:moveTo>
                  <a:cubicBezTo>
                    <a:pt x="567" y="0"/>
                    <a:pt x="484" y="16"/>
                    <a:pt x="401" y="44"/>
                  </a:cubicBezTo>
                  <a:cubicBezTo>
                    <a:pt x="134" y="244"/>
                    <a:pt x="1" y="478"/>
                    <a:pt x="67" y="711"/>
                  </a:cubicBezTo>
                  <a:lnTo>
                    <a:pt x="67" y="945"/>
                  </a:lnTo>
                  <a:lnTo>
                    <a:pt x="234" y="845"/>
                  </a:lnTo>
                  <a:lnTo>
                    <a:pt x="234" y="711"/>
                  </a:lnTo>
                  <a:cubicBezTo>
                    <a:pt x="167" y="511"/>
                    <a:pt x="267" y="311"/>
                    <a:pt x="434" y="177"/>
                  </a:cubicBezTo>
                  <a:cubicBezTo>
                    <a:pt x="468" y="144"/>
                    <a:pt x="501" y="144"/>
                    <a:pt x="601" y="144"/>
                  </a:cubicBezTo>
                  <a:cubicBezTo>
                    <a:pt x="668" y="144"/>
                    <a:pt x="768" y="177"/>
                    <a:pt x="834" y="211"/>
                  </a:cubicBezTo>
                  <a:cubicBezTo>
                    <a:pt x="1168" y="444"/>
                    <a:pt x="1402" y="778"/>
                    <a:pt x="1502" y="1145"/>
                  </a:cubicBezTo>
                  <a:lnTo>
                    <a:pt x="1668" y="1145"/>
                  </a:lnTo>
                  <a:cubicBezTo>
                    <a:pt x="1535" y="711"/>
                    <a:pt x="1301" y="344"/>
                    <a:pt x="968" y="111"/>
                  </a:cubicBezTo>
                  <a:cubicBezTo>
                    <a:pt x="870" y="33"/>
                    <a:pt x="761" y="0"/>
                    <a:pt x="647"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3923800" y="2073275"/>
              <a:ext cx="185175" cy="108750"/>
            </a:xfrm>
            <a:custGeom>
              <a:avLst/>
              <a:gdLst/>
              <a:ahLst/>
              <a:cxnLst/>
              <a:rect l="l" t="t" r="r" b="b"/>
              <a:pathLst>
                <a:path w="7407" h="4350" extrusionOk="0">
                  <a:moveTo>
                    <a:pt x="148" y="0"/>
                  </a:moveTo>
                  <a:cubicBezTo>
                    <a:pt x="101" y="0"/>
                    <a:pt x="59" y="31"/>
                    <a:pt x="34" y="80"/>
                  </a:cubicBezTo>
                  <a:cubicBezTo>
                    <a:pt x="1" y="147"/>
                    <a:pt x="34" y="180"/>
                    <a:pt x="67" y="247"/>
                  </a:cubicBezTo>
                  <a:lnTo>
                    <a:pt x="7206" y="4350"/>
                  </a:lnTo>
                  <a:lnTo>
                    <a:pt x="7239" y="4350"/>
                  </a:lnTo>
                  <a:cubicBezTo>
                    <a:pt x="7273" y="4350"/>
                    <a:pt x="7339" y="4316"/>
                    <a:pt x="7373" y="4316"/>
                  </a:cubicBezTo>
                  <a:cubicBezTo>
                    <a:pt x="7406" y="4250"/>
                    <a:pt x="7373" y="4183"/>
                    <a:pt x="7306" y="4150"/>
                  </a:cubicBezTo>
                  <a:lnTo>
                    <a:pt x="201" y="13"/>
                  </a:lnTo>
                  <a:cubicBezTo>
                    <a:pt x="183" y="4"/>
                    <a:pt x="165"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3944650" y="2060750"/>
              <a:ext cx="185150" cy="108775"/>
            </a:xfrm>
            <a:custGeom>
              <a:avLst/>
              <a:gdLst/>
              <a:ahLst/>
              <a:cxnLst/>
              <a:rect l="l" t="t" r="r" b="b"/>
              <a:pathLst>
                <a:path w="7406" h="4351" extrusionOk="0">
                  <a:moveTo>
                    <a:pt x="133" y="1"/>
                  </a:moveTo>
                  <a:cubicBezTo>
                    <a:pt x="83" y="1"/>
                    <a:pt x="58" y="32"/>
                    <a:pt x="34" y="81"/>
                  </a:cubicBezTo>
                  <a:cubicBezTo>
                    <a:pt x="1" y="147"/>
                    <a:pt x="34" y="181"/>
                    <a:pt x="67" y="247"/>
                  </a:cubicBezTo>
                  <a:lnTo>
                    <a:pt x="7206" y="4350"/>
                  </a:lnTo>
                  <a:lnTo>
                    <a:pt x="7239" y="4350"/>
                  </a:lnTo>
                  <a:cubicBezTo>
                    <a:pt x="7273" y="4350"/>
                    <a:pt x="7339" y="4317"/>
                    <a:pt x="7373" y="4317"/>
                  </a:cubicBezTo>
                  <a:cubicBezTo>
                    <a:pt x="7406" y="4250"/>
                    <a:pt x="7373" y="4184"/>
                    <a:pt x="7306" y="4150"/>
                  </a:cubicBezTo>
                  <a:lnTo>
                    <a:pt x="201" y="14"/>
                  </a:lnTo>
                  <a:cubicBezTo>
                    <a:pt x="174" y="5"/>
                    <a:pt x="152"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3966325" y="2048250"/>
              <a:ext cx="185175" cy="108750"/>
            </a:xfrm>
            <a:custGeom>
              <a:avLst/>
              <a:gdLst/>
              <a:ahLst/>
              <a:cxnLst/>
              <a:rect l="l" t="t" r="r" b="b"/>
              <a:pathLst>
                <a:path w="7407" h="4350" extrusionOk="0">
                  <a:moveTo>
                    <a:pt x="134" y="0"/>
                  </a:moveTo>
                  <a:cubicBezTo>
                    <a:pt x="83" y="0"/>
                    <a:pt x="59" y="31"/>
                    <a:pt x="34" y="80"/>
                  </a:cubicBezTo>
                  <a:cubicBezTo>
                    <a:pt x="1" y="147"/>
                    <a:pt x="34" y="180"/>
                    <a:pt x="68" y="247"/>
                  </a:cubicBezTo>
                  <a:lnTo>
                    <a:pt x="7206" y="4350"/>
                  </a:lnTo>
                  <a:lnTo>
                    <a:pt x="7239" y="4350"/>
                  </a:lnTo>
                  <a:cubicBezTo>
                    <a:pt x="7306" y="4350"/>
                    <a:pt x="7340" y="4350"/>
                    <a:pt x="7373" y="4317"/>
                  </a:cubicBezTo>
                  <a:cubicBezTo>
                    <a:pt x="7406" y="4250"/>
                    <a:pt x="7373" y="4183"/>
                    <a:pt x="7340" y="4150"/>
                  </a:cubicBezTo>
                  <a:lnTo>
                    <a:pt x="201" y="14"/>
                  </a:lnTo>
                  <a:cubicBezTo>
                    <a:pt x="174" y="5"/>
                    <a:pt x="152"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3988025" y="2035750"/>
              <a:ext cx="185150" cy="108750"/>
            </a:xfrm>
            <a:custGeom>
              <a:avLst/>
              <a:gdLst/>
              <a:ahLst/>
              <a:cxnLst/>
              <a:rect l="l" t="t" r="r" b="b"/>
              <a:pathLst>
                <a:path w="7406" h="4350" extrusionOk="0">
                  <a:moveTo>
                    <a:pt x="147" y="0"/>
                  </a:moveTo>
                  <a:cubicBezTo>
                    <a:pt x="100" y="0"/>
                    <a:pt x="58" y="31"/>
                    <a:pt x="34" y="80"/>
                  </a:cubicBezTo>
                  <a:cubicBezTo>
                    <a:pt x="0" y="147"/>
                    <a:pt x="34" y="180"/>
                    <a:pt x="67" y="247"/>
                  </a:cubicBezTo>
                  <a:lnTo>
                    <a:pt x="7205" y="4350"/>
                  </a:lnTo>
                  <a:lnTo>
                    <a:pt x="7272" y="4350"/>
                  </a:lnTo>
                  <a:cubicBezTo>
                    <a:pt x="7305" y="4350"/>
                    <a:pt x="7339" y="4316"/>
                    <a:pt x="7372" y="4316"/>
                  </a:cubicBezTo>
                  <a:cubicBezTo>
                    <a:pt x="7406" y="4250"/>
                    <a:pt x="7372" y="4183"/>
                    <a:pt x="7339" y="4149"/>
                  </a:cubicBezTo>
                  <a:lnTo>
                    <a:pt x="200" y="13"/>
                  </a:lnTo>
                  <a:cubicBezTo>
                    <a:pt x="183" y="4"/>
                    <a:pt x="165"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4009700" y="2023200"/>
              <a:ext cx="186000" cy="108800"/>
            </a:xfrm>
            <a:custGeom>
              <a:avLst/>
              <a:gdLst/>
              <a:ahLst/>
              <a:cxnLst/>
              <a:rect l="l" t="t" r="r" b="b"/>
              <a:pathLst>
                <a:path w="7440" h="4352" extrusionOk="0">
                  <a:moveTo>
                    <a:pt x="164" y="1"/>
                  </a:moveTo>
                  <a:cubicBezTo>
                    <a:pt x="128" y="1"/>
                    <a:pt x="81" y="25"/>
                    <a:pt x="34" y="48"/>
                  </a:cubicBezTo>
                  <a:cubicBezTo>
                    <a:pt x="1" y="115"/>
                    <a:pt x="34" y="182"/>
                    <a:pt x="101" y="248"/>
                  </a:cubicBezTo>
                  <a:lnTo>
                    <a:pt x="7206" y="4351"/>
                  </a:lnTo>
                  <a:lnTo>
                    <a:pt x="7272" y="4351"/>
                  </a:lnTo>
                  <a:cubicBezTo>
                    <a:pt x="7306" y="4351"/>
                    <a:pt x="7339" y="4318"/>
                    <a:pt x="7372" y="4285"/>
                  </a:cubicBezTo>
                  <a:cubicBezTo>
                    <a:pt x="7439" y="4251"/>
                    <a:pt x="7372" y="4151"/>
                    <a:pt x="7339" y="4118"/>
                  </a:cubicBezTo>
                  <a:lnTo>
                    <a:pt x="201" y="15"/>
                  </a:lnTo>
                  <a:cubicBezTo>
                    <a:pt x="191" y="5"/>
                    <a:pt x="178"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4030550" y="2010725"/>
              <a:ext cx="186000" cy="108750"/>
            </a:xfrm>
            <a:custGeom>
              <a:avLst/>
              <a:gdLst/>
              <a:ahLst/>
              <a:cxnLst/>
              <a:rect l="l" t="t" r="r" b="b"/>
              <a:pathLst>
                <a:path w="7440" h="4350" extrusionOk="0">
                  <a:moveTo>
                    <a:pt x="153" y="0"/>
                  </a:moveTo>
                  <a:cubicBezTo>
                    <a:pt x="114" y="0"/>
                    <a:pt x="83" y="31"/>
                    <a:pt x="34" y="80"/>
                  </a:cubicBezTo>
                  <a:cubicBezTo>
                    <a:pt x="0" y="114"/>
                    <a:pt x="34" y="180"/>
                    <a:pt x="101" y="247"/>
                  </a:cubicBezTo>
                  <a:lnTo>
                    <a:pt x="7206" y="4350"/>
                  </a:lnTo>
                  <a:lnTo>
                    <a:pt x="7272" y="4350"/>
                  </a:lnTo>
                  <a:cubicBezTo>
                    <a:pt x="7306" y="4350"/>
                    <a:pt x="7339" y="4350"/>
                    <a:pt x="7372" y="4317"/>
                  </a:cubicBezTo>
                  <a:cubicBezTo>
                    <a:pt x="7439" y="4283"/>
                    <a:pt x="7372" y="4183"/>
                    <a:pt x="7339" y="4150"/>
                  </a:cubicBezTo>
                  <a:lnTo>
                    <a:pt x="201" y="13"/>
                  </a:lnTo>
                  <a:cubicBezTo>
                    <a:pt x="183" y="4"/>
                    <a:pt x="167"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4052225" y="1998200"/>
              <a:ext cx="186000" cy="108775"/>
            </a:xfrm>
            <a:custGeom>
              <a:avLst/>
              <a:gdLst/>
              <a:ahLst/>
              <a:cxnLst/>
              <a:rect l="l" t="t" r="r" b="b"/>
              <a:pathLst>
                <a:path w="7440" h="4351" extrusionOk="0">
                  <a:moveTo>
                    <a:pt x="181" y="1"/>
                  </a:moveTo>
                  <a:cubicBezTo>
                    <a:pt x="134" y="1"/>
                    <a:pt x="92" y="32"/>
                    <a:pt x="67" y="81"/>
                  </a:cubicBezTo>
                  <a:cubicBezTo>
                    <a:pt x="1" y="114"/>
                    <a:pt x="67" y="181"/>
                    <a:pt x="101" y="248"/>
                  </a:cubicBezTo>
                  <a:lnTo>
                    <a:pt x="7239" y="4351"/>
                  </a:lnTo>
                  <a:lnTo>
                    <a:pt x="7273" y="4351"/>
                  </a:lnTo>
                  <a:cubicBezTo>
                    <a:pt x="7306" y="4351"/>
                    <a:pt x="7373" y="4351"/>
                    <a:pt x="7406" y="4317"/>
                  </a:cubicBezTo>
                  <a:cubicBezTo>
                    <a:pt x="7439" y="4284"/>
                    <a:pt x="7406" y="4184"/>
                    <a:pt x="7339" y="4150"/>
                  </a:cubicBezTo>
                  <a:lnTo>
                    <a:pt x="234" y="14"/>
                  </a:lnTo>
                  <a:cubicBezTo>
                    <a:pt x="216" y="5"/>
                    <a:pt x="19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4074750" y="1985700"/>
              <a:ext cx="185150" cy="108775"/>
            </a:xfrm>
            <a:custGeom>
              <a:avLst/>
              <a:gdLst/>
              <a:ahLst/>
              <a:cxnLst/>
              <a:rect l="l" t="t" r="r" b="b"/>
              <a:pathLst>
                <a:path w="7406" h="4351" extrusionOk="0">
                  <a:moveTo>
                    <a:pt x="162" y="1"/>
                  </a:moveTo>
                  <a:cubicBezTo>
                    <a:pt x="118" y="1"/>
                    <a:pt x="58" y="32"/>
                    <a:pt x="34" y="80"/>
                  </a:cubicBezTo>
                  <a:cubicBezTo>
                    <a:pt x="0" y="147"/>
                    <a:pt x="34" y="181"/>
                    <a:pt x="67" y="247"/>
                  </a:cubicBezTo>
                  <a:lnTo>
                    <a:pt x="7206" y="4350"/>
                  </a:lnTo>
                  <a:lnTo>
                    <a:pt x="7239" y="4350"/>
                  </a:lnTo>
                  <a:cubicBezTo>
                    <a:pt x="7306" y="4350"/>
                    <a:pt x="7339" y="4350"/>
                    <a:pt x="7372" y="4317"/>
                  </a:cubicBezTo>
                  <a:cubicBezTo>
                    <a:pt x="7406" y="4250"/>
                    <a:pt x="7372" y="4183"/>
                    <a:pt x="7339" y="4150"/>
                  </a:cubicBezTo>
                  <a:lnTo>
                    <a:pt x="201" y="14"/>
                  </a:lnTo>
                  <a:cubicBezTo>
                    <a:pt x="192" y="5"/>
                    <a:pt x="178"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4095600" y="1973200"/>
              <a:ext cx="185150" cy="108750"/>
            </a:xfrm>
            <a:custGeom>
              <a:avLst/>
              <a:gdLst/>
              <a:ahLst/>
              <a:cxnLst/>
              <a:rect l="l" t="t" r="r" b="b"/>
              <a:pathLst>
                <a:path w="7406" h="4350" extrusionOk="0">
                  <a:moveTo>
                    <a:pt x="133" y="0"/>
                  </a:moveTo>
                  <a:cubicBezTo>
                    <a:pt x="83" y="0"/>
                    <a:pt x="58" y="31"/>
                    <a:pt x="34" y="80"/>
                  </a:cubicBezTo>
                  <a:cubicBezTo>
                    <a:pt x="0" y="147"/>
                    <a:pt x="34" y="180"/>
                    <a:pt x="67" y="247"/>
                  </a:cubicBezTo>
                  <a:lnTo>
                    <a:pt x="7205" y="4350"/>
                  </a:lnTo>
                  <a:lnTo>
                    <a:pt x="7239" y="4350"/>
                  </a:lnTo>
                  <a:cubicBezTo>
                    <a:pt x="7306" y="4350"/>
                    <a:pt x="7339" y="4316"/>
                    <a:pt x="7372" y="4316"/>
                  </a:cubicBezTo>
                  <a:cubicBezTo>
                    <a:pt x="7406" y="4250"/>
                    <a:pt x="7372" y="4183"/>
                    <a:pt x="7339" y="4150"/>
                  </a:cubicBezTo>
                  <a:lnTo>
                    <a:pt x="200" y="13"/>
                  </a:lnTo>
                  <a:cubicBezTo>
                    <a:pt x="174" y="4"/>
                    <a:pt x="152"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4117275" y="1960675"/>
              <a:ext cx="185150" cy="108775"/>
            </a:xfrm>
            <a:custGeom>
              <a:avLst/>
              <a:gdLst/>
              <a:ahLst/>
              <a:cxnLst/>
              <a:rect l="l" t="t" r="r" b="b"/>
              <a:pathLst>
                <a:path w="7406" h="4351" extrusionOk="0">
                  <a:moveTo>
                    <a:pt x="143" y="0"/>
                  </a:moveTo>
                  <a:cubicBezTo>
                    <a:pt x="98" y="0"/>
                    <a:pt x="58" y="24"/>
                    <a:pt x="34" y="47"/>
                  </a:cubicBezTo>
                  <a:cubicBezTo>
                    <a:pt x="1" y="147"/>
                    <a:pt x="34" y="181"/>
                    <a:pt x="67" y="248"/>
                  </a:cubicBezTo>
                  <a:lnTo>
                    <a:pt x="7206" y="4350"/>
                  </a:lnTo>
                  <a:lnTo>
                    <a:pt x="7272" y="4350"/>
                  </a:lnTo>
                  <a:cubicBezTo>
                    <a:pt x="7306" y="4350"/>
                    <a:pt x="7339" y="4350"/>
                    <a:pt x="7373" y="4317"/>
                  </a:cubicBezTo>
                  <a:cubicBezTo>
                    <a:pt x="7406" y="4284"/>
                    <a:pt x="7373" y="4184"/>
                    <a:pt x="7339" y="4150"/>
                  </a:cubicBezTo>
                  <a:lnTo>
                    <a:pt x="201" y="14"/>
                  </a:lnTo>
                  <a:cubicBezTo>
                    <a:pt x="181" y="4"/>
                    <a:pt x="162" y="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4138950" y="1948175"/>
              <a:ext cx="186000" cy="108775"/>
            </a:xfrm>
            <a:custGeom>
              <a:avLst/>
              <a:gdLst/>
              <a:ahLst/>
              <a:cxnLst/>
              <a:rect l="l" t="t" r="r" b="b"/>
              <a:pathLst>
                <a:path w="7440" h="4351" extrusionOk="0">
                  <a:moveTo>
                    <a:pt x="168" y="1"/>
                  </a:moveTo>
                  <a:cubicBezTo>
                    <a:pt x="132" y="1"/>
                    <a:pt x="83" y="32"/>
                    <a:pt x="34" y="80"/>
                  </a:cubicBezTo>
                  <a:cubicBezTo>
                    <a:pt x="1" y="147"/>
                    <a:pt x="34" y="180"/>
                    <a:pt x="101" y="247"/>
                  </a:cubicBezTo>
                  <a:lnTo>
                    <a:pt x="7239" y="4350"/>
                  </a:lnTo>
                  <a:lnTo>
                    <a:pt x="7273" y="4350"/>
                  </a:lnTo>
                  <a:cubicBezTo>
                    <a:pt x="7306" y="4350"/>
                    <a:pt x="7339" y="4350"/>
                    <a:pt x="7373" y="4283"/>
                  </a:cubicBezTo>
                  <a:cubicBezTo>
                    <a:pt x="7440" y="4183"/>
                    <a:pt x="7373" y="4150"/>
                    <a:pt x="7339" y="4117"/>
                  </a:cubicBezTo>
                  <a:lnTo>
                    <a:pt x="201" y="14"/>
                  </a:lnTo>
                  <a:cubicBezTo>
                    <a:pt x="192" y="5"/>
                    <a:pt x="181" y="1"/>
                    <a:pt x="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4159800" y="1935675"/>
              <a:ext cx="186000" cy="108750"/>
            </a:xfrm>
            <a:custGeom>
              <a:avLst/>
              <a:gdLst/>
              <a:ahLst/>
              <a:cxnLst/>
              <a:rect l="l" t="t" r="r" b="b"/>
              <a:pathLst>
                <a:path w="7440" h="4350" extrusionOk="0">
                  <a:moveTo>
                    <a:pt x="153" y="0"/>
                  </a:moveTo>
                  <a:cubicBezTo>
                    <a:pt x="114" y="0"/>
                    <a:pt x="83" y="31"/>
                    <a:pt x="34" y="80"/>
                  </a:cubicBezTo>
                  <a:cubicBezTo>
                    <a:pt x="1" y="113"/>
                    <a:pt x="34" y="180"/>
                    <a:pt x="101" y="247"/>
                  </a:cubicBezTo>
                  <a:lnTo>
                    <a:pt x="7239" y="4350"/>
                  </a:lnTo>
                  <a:lnTo>
                    <a:pt x="7273" y="4350"/>
                  </a:lnTo>
                  <a:cubicBezTo>
                    <a:pt x="7306" y="4350"/>
                    <a:pt x="7339" y="4350"/>
                    <a:pt x="7373" y="4316"/>
                  </a:cubicBezTo>
                  <a:cubicBezTo>
                    <a:pt x="7439" y="4283"/>
                    <a:pt x="7373" y="4183"/>
                    <a:pt x="7339" y="4150"/>
                  </a:cubicBezTo>
                  <a:lnTo>
                    <a:pt x="201" y="13"/>
                  </a:lnTo>
                  <a:cubicBezTo>
                    <a:pt x="183" y="4"/>
                    <a:pt x="168"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4181500" y="1923150"/>
              <a:ext cx="185975" cy="108775"/>
            </a:xfrm>
            <a:custGeom>
              <a:avLst/>
              <a:gdLst/>
              <a:ahLst/>
              <a:cxnLst/>
              <a:rect l="l" t="t" r="r" b="b"/>
              <a:pathLst>
                <a:path w="7439" h="4351" extrusionOk="0">
                  <a:moveTo>
                    <a:pt x="161" y="0"/>
                  </a:moveTo>
                  <a:cubicBezTo>
                    <a:pt x="114" y="0"/>
                    <a:pt x="90" y="24"/>
                    <a:pt x="67" y="47"/>
                  </a:cubicBezTo>
                  <a:cubicBezTo>
                    <a:pt x="0" y="114"/>
                    <a:pt x="67" y="181"/>
                    <a:pt x="100" y="214"/>
                  </a:cubicBezTo>
                  <a:lnTo>
                    <a:pt x="7239" y="4350"/>
                  </a:lnTo>
                  <a:lnTo>
                    <a:pt x="7272" y="4350"/>
                  </a:lnTo>
                  <a:cubicBezTo>
                    <a:pt x="7305" y="4350"/>
                    <a:pt x="7372" y="4350"/>
                    <a:pt x="7405" y="4317"/>
                  </a:cubicBezTo>
                  <a:cubicBezTo>
                    <a:pt x="7439" y="4284"/>
                    <a:pt x="7405" y="4184"/>
                    <a:pt x="7339" y="4150"/>
                  </a:cubicBezTo>
                  <a:lnTo>
                    <a:pt x="234" y="14"/>
                  </a:lnTo>
                  <a:cubicBezTo>
                    <a:pt x="204" y="4"/>
                    <a:pt x="181" y="0"/>
                    <a:pt x="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891275" y="2080750"/>
              <a:ext cx="196000" cy="113800"/>
            </a:xfrm>
            <a:custGeom>
              <a:avLst/>
              <a:gdLst/>
              <a:ahLst/>
              <a:cxnLst/>
              <a:rect l="l" t="t" r="r" b="b"/>
              <a:pathLst>
                <a:path w="7840" h="4552" extrusionOk="0">
                  <a:moveTo>
                    <a:pt x="129" y="1"/>
                  </a:moveTo>
                  <a:cubicBezTo>
                    <a:pt x="81" y="1"/>
                    <a:pt x="58" y="24"/>
                    <a:pt x="34" y="48"/>
                  </a:cubicBezTo>
                  <a:cubicBezTo>
                    <a:pt x="1" y="148"/>
                    <a:pt x="34" y="181"/>
                    <a:pt x="68" y="215"/>
                  </a:cubicBezTo>
                  <a:lnTo>
                    <a:pt x="7606" y="4551"/>
                  </a:lnTo>
                  <a:lnTo>
                    <a:pt x="7673" y="4551"/>
                  </a:lnTo>
                  <a:cubicBezTo>
                    <a:pt x="7706" y="4551"/>
                    <a:pt x="7740" y="4518"/>
                    <a:pt x="7773" y="4518"/>
                  </a:cubicBezTo>
                  <a:cubicBezTo>
                    <a:pt x="7840" y="4418"/>
                    <a:pt x="7773" y="4384"/>
                    <a:pt x="7740" y="4351"/>
                  </a:cubicBezTo>
                  <a:lnTo>
                    <a:pt x="201" y="14"/>
                  </a:lnTo>
                  <a:cubicBezTo>
                    <a:pt x="172" y="5"/>
                    <a:pt x="148" y="1"/>
                    <a:pt x="12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4141725" y="2036150"/>
              <a:ext cx="76475" cy="39975"/>
            </a:xfrm>
            <a:custGeom>
              <a:avLst/>
              <a:gdLst/>
              <a:ahLst/>
              <a:cxnLst/>
              <a:rect l="l" t="t" r="r" b="b"/>
              <a:pathLst>
                <a:path w="3059" h="1599" extrusionOk="0">
                  <a:moveTo>
                    <a:pt x="885" y="314"/>
                  </a:moveTo>
                  <a:cubicBezTo>
                    <a:pt x="889" y="319"/>
                    <a:pt x="891" y="325"/>
                    <a:pt x="891" y="331"/>
                  </a:cubicBezTo>
                  <a:lnTo>
                    <a:pt x="891" y="406"/>
                  </a:lnTo>
                  <a:lnTo>
                    <a:pt x="891" y="406"/>
                  </a:lnTo>
                  <a:cubicBezTo>
                    <a:pt x="922" y="374"/>
                    <a:pt x="941" y="338"/>
                    <a:pt x="885" y="314"/>
                  </a:cubicBezTo>
                  <a:close/>
                  <a:moveTo>
                    <a:pt x="490" y="464"/>
                  </a:moveTo>
                  <a:lnTo>
                    <a:pt x="490" y="464"/>
                  </a:lnTo>
                  <a:cubicBezTo>
                    <a:pt x="457" y="564"/>
                    <a:pt x="357" y="631"/>
                    <a:pt x="324" y="664"/>
                  </a:cubicBezTo>
                  <a:cubicBezTo>
                    <a:pt x="324" y="664"/>
                    <a:pt x="249" y="694"/>
                    <a:pt x="210" y="694"/>
                  </a:cubicBezTo>
                  <a:cubicBezTo>
                    <a:pt x="190" y="694"/>
                    <a:pt x="179" y="687"/>
                    <a:pt x="190" y="664"/>
                  </a:cubicBezTo>
                  <a:cubicBezTo>
                    <a:pt x="223" y="598"/>
                    <a:pt x="290" y="498"/>
                    <a:pt x="357" y="498"/>
                  </a:cubicBezTo>
                  <a:lnTo>
                    <a:pt x="490" y="464"/>
                  </a:lnTo>
                  <a:close/>
                  <a:moveTo>
                    <a:pt x="498" y="0"/>
                  </a:moveTo>
                  <a:cubicBezTo>
                    <a:pt x="401" y="0"/>
                    <a:pt x="275" y="76"/>
                    <a:pt x="190" y="97"/>
                  </a:cubicBezTo>
                  <a:cubicBezTo>
                    <a:pt x="163" y="97"/>
                    <a:pt x="158" y="140"/>
                    <a:pt x="174" y="140"/>
                  </a:cubicBezTo>
                  <a:cubicBezTo>
                    <a:pt x="178" y="140"/>
                    <a:pt x="183" y="137"/>
                    <a:pt x="190" y="131"/>
                  </a:cubicBezTo>
                  <a:cubicBezTo>
                    <a:pt x="223" y="97"/>
                    <a:pt x="390" y="64"/>
                    <a:pt x="490" y="64"/>
                  </a:cubicBezTo>
                  <a:cubicBezTo>
                    <a:pt x="557" y="64"/>
                    <a:pt x="524" y="264"/>
                    <a:pt x="457" y="331"/>
                  </a:cubicBezTo>
                  <a:lnTo>
                    <a:pt x="324" y="431"/>
                  </a:lnTo>
                  <a:cubicBezTo>
                    <a:pt x="190" y="464"/>
                    <a:pt x="90" y="498"/>
                    <a:pt x="23" y="598"/>
                  </a:cubicBezTo>
                  <a:cubicBezTo>
                    <a:pt x="1" y="712"/>
                    <a:pt x="71" y="763"/>
                    <a:pt x="161" y="763"/>
                  </a:cubicBezTo>
                  <a:cubicBezTo>
                    <a:pt x="202" y="763"/>
                    <a:pt x="248" y="752"/>
                    <a:pt x="290" y="731"/>
                  </a:cubicBezTo>
                  <a:cubicBezTo>
                    <a:pt x="457" y="631"/>
                    <a:pt x="557" y="498"/>
                    <a:pt x="657" y="331"/>
                  </a:cubicBezTo>
                  <a:cubicBezTo>
                    <a:pt x="690" y="297"/>
                    <a:pt x="724" y="297"/>
                    <a:pt x="824" y="297"/>
                  </a:cubicBezTo>
                  <a:cubicBezTo>
                    <a:pt x="850" y="302"/>
                    <a:pt x="870" y="307"/>
                    <a:pt x="885" y="314"/>
                  </a:cubicBezTo>
                  <a:lnTo>
                    <a:pt x="885" y="314"/>
                  </a:lnTo>
                  <a:cubicBezTo>
                    <a:pt x="869" y="287"/>
                    <a:pt x="818" y="264"/>
                    <a:pt x="791" y="264"/>
                  </a:cubicBezTo>
                  <a:cubicBezTo>
                    <a:pt x="690" y="264"/>
                    <a:pt x="657" y="264"/>
                    <a:pt x="557" y="297"/>
                  </a:cubicBezTo>
                  <a:cubicBezTo>
                    <a:pt x="624" y="264"/>
                    <a:pt x="624" y="164"/>
                    <a:pt x="624" y="97"/>
                  </a:cubicBezTo>
                  <a:cubicBezTo>
                    <a:pt x="600" y="25"/>
                    <a:pt x="554" y="0"/>
                    <a:pt x="498" y="0"/>
                  </a:cubicBezTo>
                  <a:close/>
                  <a:moveTo>
                    <a:pt x="891" y="406"/>
                  </a:moveTo>
                  <a:cubicBezTo>
                    <a:pt x="867" y="430"/>
                    <a:pt x="836" y="452"/>
                    <a:pt x="824" y="464"/>
                  </a:cubicBezTo>
                  <a:lnTo>
                    <a:pt x="824" y="498"/>
                  </a:lnTo>
                  <a:cubicBezTo>
                    <a:pt x="902" y="482"/>
                    <a:pt x="1018" y="451"/>
                    <a:pt x="1108" y="451"/>
                  </a:cubicBezTo>
                  <a:cubicBezTo>
                    <a:pt x="1209" y="451"/>
                    <a:pt x="1277" y="490"/>
                    <a:pt x="1224" y="631"/>
                  </a:cubicBezTo>
                  <a:lnTo>
                    <a:pt x="1224" y="664"/>
                  </a:lnTo>
                  <a:cubicBezTo>
                    <a:pt x="1291" y="664"/>
                    <a:pt x="1491" y="731"/>
                    <a:pt x="1424" y="764"/>
                  </a:cubicBezTo>
                  <a:cubicBezTo>
                    <a:pt x="1424" y="764"/>
                    <a:pt x="1424" y="798"/>
                    <a:pt x="1491" y="798"/>
                  </a:cubicBezTo>
                  <a:lnTo>
                    <a:pt x="1958" y="798"/>
                  </a:lnTo>
                  <a:cubicBezTo>
                    <a:pt x="2025" y="798"/>
                    <a:pt x="2058" y="798"/>
                    <a:pt x="2158" y="831"/>
                  </a:cubicBezTo>
                  <a:cubicBezTo>
                    <a:pt x="2192" y="864"/>
                    <a:pt x="2125" y="998"/>
                    <a:pt x="2125" y="1031"/>
                  </a:cubicBezTo>
                  <a:lnTo>
                    <a:pt x="2125" y="1098"/>
                  </a:lnTo>
                  <a:cubicBezTo>
                    <a:pt x="2192" y="1131"/>
                    <a:pt x="2225" y="1165"/>
                    <a:pt x="2192" y="1265"/>
                  </a:cubicBezTo>
                  <a:lnTo>
                    <a:pt x="2192" y="1298"/>
                  </a:lnTo>
                  <a:cubicBezTo>
                    <a:pt x="2211" y="1301"/>
                    <a:pt x="2232" y="1303"/>
                    <a:pt x="2254" y="1303"/>
                  </a:cubicBezTo>
                  <a:cubicBezTo>
                    <a:pt x="2351" y="1303"/>
                    <a:pt x="2466" y="1277"/>
                    <a:pt x="2570" y="1277"/>
                  </a:cubicBezTo>
                  <a:cubicBezTo>
                    <a:pt x="2681" y="1277"/>
                    <a:pt x="2779" y="1307"/>
                    <a:pt x="2825" y="1432"/>
                  </a:cubicBezTo>
                  <a:cubicBezTo>
                    <a:pt x="2859" y="1598"/>
                    <a:pt x="2825" y="1598"/>
                    <a:pt x="3025" y="1598"/>
                  </a:cubicBezTo>
                  <a:cubicBezTo>
                    <a:pt x="3059" y="1598"/>
                    <a:pt x="3059" y="1565"/>
                    <a:pt x="3025" y="1565"/>
                  </a:cubicBezTo>
                  <a:cubicBezTo>
                    <a:pt x="2825" y="1565"/>
                    <a:pt x="2992" y="1331"/>
                    <a:pt x="2859" y="1265"/>
                  </a:cubicBezTo>
                  <a:cubicBezTo>
                    <a:pt x="2826" y="1240"/>
                    <a:pt x="2788" y="1232"/>
                    <a:pt x="2747" y="1232"/>
                  </a:cubicBezTo>
                  <a:cubicBezTo>
                    <a:pt x="2648" y="1232"/>
                    <a:pt x="2531" y="1281"/>
                    <a:pt x="2437" y="1281"/>
                  </a:cubicBezTo>
                  <a:cubicBezTo>
                    <a:pt x="2408" y="1281"/>
                    <a:pt x="2382" y="1276"/>
                    <a:pt x="2358" y="1265"/>
                  </a:cubicBezTo>
                  <a:cubicBezTo>
                    <a:pt x="2225" y="1165"/>
                    <a:pt x="2358" y="1165"/>
                    <a:pt x="2325" y="1098"/>
                  </a:cubicBezTo>
                  <a:cubicBezTo>
                    <a:pt x="2325" y="1098"/>
                    <a:pt x="2225" y="1098"/>
                    <a:pt x="2225" y="1065"/>
                  </a:cubicBezTo>
                  <a:cubicBezTo>
                    <a:pt x="2225" y="998"/>
                    <a:pt x="2192" y="998"/>
                    <a:pt x="2192" y="998"/>
                  </a:cubicBezTo>
                  <a:lnTo>
                    <a:pt x="2192" y="965"/>
                  </a:lnTo>
                  <a:lnTo>
                    <a:pt x="2225" y="931"/>
                  </a:lnTo>
                  <a:cubicBezTo>
                    <a:pt x="2275" y="781"/>
                    <a:pt x="2100" y="762"/>
                    <a:pt x="1925" y="762"/>
                  </a:cubicBezTo>
                  <a:cubicBezTo>
                    <a:pt x="1866" y="762"/>
                    <a:pt x="1808" y="764"/>
                    <a:pt x="1758" y="764"/>
                  </a:cubicBezTo>
                  <a:lnTo>
                    <a:pt x="1524" y="764"/>
                  </a:lnTo>
                  <a:cubicBezTo>
                    <a:pt x="1491" y="764"/>
                    <a:pt x="1524" y="731"/>
                    <a:pt x="1524" y="731"/>
                  </a:cubicBezTo>
                  <a:lnTo>
                    <a:pt x="1324" y="631"/>
                  </a:lnTo>
                  <a:cubicBezTo>
                    <a:pt x="1324" y="631"/>
                    <a:pt x="1358" y="564"/>
                    <a:pt x="1324" y="498"/>
                  </a:cubicBezTo>
                  <a:cubicBezTo>
                    <a:pt x="1296" y="455"/>
                    <a:pt x="1236" y="442"/>
                    <a:pt x="1170" y="442"/>
                  </a:cubicBezTo>
                  <a:cubicBezTo>
                    <a:pt x="1082" y="442"/>
                    <a:pt x="981" y="464"/>
                    <a:pt x="924" y="464"/>
                  </a:cubicBezTo>
                  <a:lnTo>
                    <a:pt x="857" y="464"/>
                  </a:lnTo>
                  <a:cubicBezTo>
                    <a:pt x="891" y="464"/>
                    <a:pt x="891" y="431"/>
                    <a:pt x="891" y="431"/>
                  </a:cubicBezTo>
                  <a:lnTo>
                    <a:pt x="891" y="406"/>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4081425" y="1996050"/>
              <a:ext cx="58400" cy="31250"/>
            </a:xfrm>
            <a:custGeom>
              <a:avLst/>
              <a:gdLst/>
              <a:ahLst/>
              <a:cxnLst/>
              <a:rect l="l" t="t" r="r" b="b"/>
              <a:pathLst>
                <a:path w="2336" h="1250" extrusionOk="0">
                  <a:moveTo>
                    <a:pt x="300" y="500"/>
                  </a:moveTo>
                  <a:lnTo>
                    <a:pt x="300" y="534"/>
                  </a:lnTo>
                  <a:cubicBezTo>
                    <a:pt x="276" y="558"/>
                    <a:pt x="197" y="637"/>
                    <a:pt x="184" y="637"/>
                  </a:cubicBezTo>
                  <a:cubicBezTo>
                    <a:pt x="179" y="637"/>
                    <a:pt x="183" y="627"/>
                    <a:pt x="200" y="600"/>
                  </a:cubicBezTo>
                  <a:cubicBezTo>
                    <a:pt x="200" y="567"/>
                    <a:pt x="234" y="534"/>
                    <a:pt x="300" y="500"/>
                  </a:cubicBezTo>
                  <a:close/>
                  <a:moveTo>
                    <a:pt x="167" y="0"/>
                  </a:moveTo>
                  <a:cubicBezTo>
                    <a:pt x="134" y="0"/>
                    <a:pt x="100" y="33"/>
                    <a:pt x="167" y="67"/>
                  </a:cubicBezTo>
                  <a:cubicBezTo>
                    <a:pt x="267" y="100"/>
                    <a:pt x="267" y="200"/>
                    <a:pt x="267" y="300"/>
                  </a:cubicBezTo>
                  <a:cubicBezTo>
                    <a:pt x="200" y="500"/>
                    <a:pt x="0" y="600"/>
                    <a:pt x="0" y="734"/>
                  </a:cubicBezTo>
                  <a:cubicBezTo>
                    <a:pt x="28" y="751"/>
                    <a:pt x="57" y="758"/>
                    <a:pt x="86" y="758"/>
                  </a:cubicBezTo>
                  <a:cubicBezTo>
                    <a:pt x="230" y="758"/>
                    <a:pt x="378" y="573"/>
                    <a:pt x="434" y="434"/>
                  </a:cubicBezTo>
                  <a:cubicBezTo>
                    <a:pt x="445" y="434"/>
                    <a:pt x="471" y="430"/>
                    <a:pt x="501" y="430"/>
                  </a:cubicBezTo>
                  <a:cubicBezTo>
                    <a:pt x="560" y="430"/>
                    <a:pt x="634" y="445"/>
                    <a:pt x="634" y="534"/>
                  </a:cubicBezTo>
                  <a:lnTo>
                    <a:pt x="601" y="600"/>
                  </a:lnTo>
                  <a:cubicBezTo>
                    <a:pt x="601" y="600"/>
                    <a:pt x="601" y="667"/>
                    <a:pt x="634" y="667"/>
                  </a:cubicBezTo>
                  <a:cubicBezTo>
                    <a:pt x="696" y="667"/>
                    <a:pt x="820" y="617"/>
                    <a:pt x="899" y="617"/>
                  </a:cubicBezTo>
                  <a:cubicBezTo>
                    <a:pt x="949" y="617"/>
                    <a:pt x="980" y="636"/>
                    <a:pt x="968" y="701"/>
                  </a:cubicBezTo>
                  <a:lnTo>
                    <a:pt x="968" y="734"/>
                  </a:lnTo>
                  <a:cubicBezTo>
                    <a:pt x="993" y="742"/>
                    <a:pt x="1022" y="744"/>
                    <a:pt x="1052" y="744"/>
                  </a:cubicBezTo>
                  <a:cubicBezTo>
                    <a:pt x="1081" y="744"/>
                    <a:pt x="1111" y="742"/>
                    <a:pt x="1139" y="742"/>
                  </a:cubicBezTo>
                  <a:cubicBezTo>
                    <a:pt x="1193" y="742"/>
                    <a:pt x="1234" y="751"/>
                    <a:pt x="1234" y="801"/>
                  </a:cubicBezTo>
                  <a:cubicBezTo>
                    <a:pt x="1234" y="867"/>
                    <a:pt x="1134" y="901"/>
                    <a:pt x="1201" y="967"/>
                  </a:cubicBezTo>
                  <a:cubicBezTo>
                    <a:pt x="1212" y="1001"/>
                    <a:pt x="1227" y="1012"/>
                    <a:pt x="1246" y="1012"/>
                  </a:cubicBezTo>
                  <a:cubicBezTo>
                    <a:pt x="1283" y="1012"/>
                    <a:pt x="1335" y="967"/>
                    <a:pt x="1401" y="967"/>
                  </a:cubicBezTo>
                  <a:cubicBezTo>
                    <a:pt x="1468" y="967"/>
                    <a:pt x="1468" y="934"/>
                    <a:pt x="1468" y="934"/>
                  </a:cubicBezTo>
                  <a:lnTo>
                    <a:pt x="1468" y="967"/>
                  </a:lnTo>
                  <a:cubicBezTo>
                    <a:pt x="1468" y="967"/>
                    <a:pt x="1468" y="1034"/>
                    <a:pt x="1535" y="1034"/>
                  </a:cubicBezTo>
                  <a:lnTo>
                    <a:pt x="1601" y="1034"/>
                  </a:lnTo>
                  <a:cubicBezTo>
                    <a:pt x="1635" y="1034"/>
                    <a:pt x="1635" y="967"/>
                    <a:pt x="1635" y="967"/>
                  </a:cubicBezTo>
                  <a:cubicBezTo>
                    <a:pt x="1701" y="967"/>
                    <a:pt x="1735" y="967"/>
                    <a:pt x="1768" y="1034"/>
                  </a:cubicBezTo>
                  <a:cubicBezTo>
                    <a:pt x="1768" y="1034"/>
                    <a:pt x="1875" y="1077"/>
                    <a:pt x="1918" y="1077"/>
                  </a:cubicBezTo>
                  <a:cubicBezTo>
                    <a:pt x="1928" y="1077"/>
                    <a:pt x="1935" y="1074"/>
                    <a:pt x="1935" y="1067"/>
                  </a:cubicBezTo>
                  <a:lnTo>
                    <a:pt x="1935" y="1067"/>
                  </a:lnTo>
                  <a:cubicBezTo>
                    <a:pt x="1968" y="1101"/>
                    <a:pt x="1868" y="1201"/>
                    <a:pt x="1902" y="1234"/>
                  </a:cubicBezTo>
                  <a:cubicBezTo>
                    <a:pt x="1913" y="1245"/>
                    <a:pt x="1946" y="1249"/>
                    <a:pt x="1989" y="1249"/>
                  </a:cubicBezTo>
                  <a:cubicBezTo>
                    <a:pt x="2076" y="1249"/>
                    <a:pt x="2202" y="1234"/>
                    <a:pt x="2269" y="1234"/>
                  </a:cubicBezTo>
                  <a:cubicBezTo>
                    <a:pt x="2335" y="1234"/>
                    <a:pt x="2302" y="1134"/>
                    <a:pt x="2269" y="1134"/>
                  </a:cubicBezTo>
                  <a:lnTo>
                    <a:pt x="2102" y="1201"/>
                  </a:lnTo>
                  <a:cubicBezTo>
                    <a:pt x="1935" y="1134"/>
                    <a:pt x="1968" y="1067"/>
                    <a:pt x="2035" y="1034"/>
                  </a:cubicBezTo>
                  <a:cubicBezTo>
                    <a:pt x="2068" y="967"/>
                    <a:pt x="2035" y="967"/>
                    <a:pt x="1968" y="967"/>
                  </a:cubicBezTo>
                  <a:cubicBezTo>
                    <a:pt x="1902" y="967"/>
                    <a:pt x="1802" y="901"/>
                    <a:pt x="1735" y="901"/>
                  </a:cubicBezTo>
                  <a:cubicBezTo>
                    <a:pt x="1668" y="901"/>
                    <a:pt x="1635" y="934"/>
                    <a:pt x="1601" y="934"/>
                  </a:cubicBezTo>
                  <a:cubicBezTo>
                    <a:pt x="1468" y="934"/>
                    <a:pt x="1568" y="901"/>
                    <a:pt x="1568" y="801"/>
                  </a:cubicBezTo>
                  <a:cubicBezTo>
                    <a:pt x="1568" y="801"/>
                    <a:pt x="1568" y="767"/>
                    <a:pt x="1501" y="767"/>
                  </a:cubicBezTo>
                  <a:cubicBezTo>
                    <a:pt x="1459" y="788"/>
                    <a:pt x="1377" y="849"/>
                    <a:pt x="1322" y="849"/>
                  </a:cubicBezTo>
                  <a:cubicBezTo>
                    <a:pt x="1290" y="849"/>
                    <a:pt x="1268" y="829"/>
                    <a:pt x="1268" y="767"/>
                  </a:cubicBezTo>
                  <a:cubicBezTo>
                    <a:pt x="1268" y="734"/>
                    <a:pt x="1335" y="701"/>
                    <a:pt x="1335" y="701"/>
                  </a:cubicBezTo>
                  <a:cubicBezTo>
                    <a:pt x="1335" y="701"/>
                    <a:pt x="1301" y="600"/>
                    <a:pt x="1268" y="567"/>
                  </a:cubicBezTo>
                  <a:lnTo>
                    <a:pt x="1101" y="567"/>
                  </a:lnTo>
                  <a:cubicBezTo>
                    <a:pt x="1052" y="577"/>
                    <a:pt x="1029" y="581"/>
                    <a:pt x="1019" y="581"/>
                  </a:cubicBezTo>
                  <a:cubicBezTo>
                    <a:pt x="995" y="581"/>
                    <a:pt x="1048" y="557"/>
                    <a:pt x="1001" y="534"/>
                  </a:cubicBezTo>
                  <a:cubicBezTo>
                    <a:pt x="968" y="500"/>
                    <a:pt x="934" y="500"/>
                    <a:pt x="834" y="500"/>
                  </a:cubicBezTo>
                  <a:lnTo>
                    <a:pt x="734" y="500"/>
                  </a:lnTo>
                  <a:cubicBezTo>
                    <a:pt x="634" y="434"/>
                    <a:pt x="667" y="500"/>
                    <a:pt x="667" y="400"/>
                  </a:cubicBezTo>
                  <a:cubicBezTo>
                    <a:pt x="667" y="334"/>
                    <a:pt x="734" y="334"/>
                    <a:pt x="667" y="267"/>
                  </a:cubicBezTo>
                  <a:cubicBezTo>
                    <a:pt x="634" y="234"/>
                    <a:pt x="601" y="200"/>
                    <a:pt x="501" y="200"/>
                  </a:cubicBezTo>
                  <a:cubicBezTo>
                    <a:pt x="467" y="200"/>
                    <a:pt x="401" y="234"/>
                    <a:pt x="334" y="234"/>
                  </a:cubicBezTo>
                  <a:cubicBezTo>
                    <a:pt x="334" y="100"/>
                    <a:pt x="334" y="0"/>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3538525" y="2851450"/>
              <a:ext cx="657175" cy="427200"/>
            </a:xfrm>
            <a:custGeom>
              <a:avLst/>
              <a:gdLst/>
              <a:ahLst/>
              <a:cxnLst/>
              <a:rect l="l" t="t" r="r" b="b"/>
              <a:pathLst>
                <a:path w="26287" h="17088" extrusionOk="0">
                  <a:moveTo>
                    <a:pt x="15891" y="0"/>
                  </a:moveTo>
                  <a:cubicBezTo>
                    <a:pt x="15695" y="0"/>
                    <a:pt x="15495" y="59"/>
                    <a:pt x="15312" y="175"/>
                  </a:cubicBezTo>
                  <a:lnTo>
                    <a:pt x="1268" y="8281"/>
                  </a:lnTo>
                  <a:cubicBezTo>
                    <a:pt x="1102" y="8381"/>
                    <a:pt x="968" y="8548"/>
                    <a:pt x="968" y="8715"/>
                  </a:cubicBezTo>
                  <a:cubicBezTo>
                    <a:pt x="968" y="8882"/>
                    <a:pt x="1102" y="9048"/>
                    <a:pt x="1268" y="9115"/>
                  </a:cubicBezTo>
                  <a:lnTo>
                    <a:pt x="2102" y="9582"/>
                  </a:lnTo>
                  <a:lnTo>
                    <a:pt x="401" y="10583"/>
                  </a:lnTo>
                  <a:cubicBezTo>
                    <a:pt x="268" y="10649"/>
                    <a:pt x="168" y="10716"/>
                    <a:pt x="134" y="10850"/>
                  </a:cubicBezTo>
                  <a:cubicBezTo>
                    <a:pt x="1" y="11083"/>
                    <a:pt x="134" y="11383"/>
                    <a:pt x="401" y="11483"/>
                  </a:cubicBezTo>
                  <a:lnTo>
                    <a:pt x="9941" y="16954"/>
                  </a:lnTo>
                  <a:cubicBezTo>
                    <a:pt x="10141" y="17054"/>
                    <a:pt x="10308" y="17087"/>
                    <a:pt x="10508" y="17087"/>
                  </a:cubicBezTo>
                  <a:cubicBezTo>
                    <a:pt x="10742" y="17087"/>
                    <a:pt x="10909" y="17021"/>
                    <a:pt x="11042" y="16887"/>
                  </a:cubicBezTo>
                  <a:lnTo>
                    <a:pt x="25119" y="8781"/>
                  </a:lnTo>
                  <a:cubicBezTo>
                    <a:pt x="25285" y="8715"/>
                    <a:pt x="25386" y="8548"/>
                    <a:pt x="25386" y="8381"/>
                  </a:cubicBezTo>
                  <a:cubicBezTo>
                    <a:pt x="25386" y="8214"/>
                    <a:pt x="25285" y="8048"/>
                    <a:pt x="25119" y="7948"/>
                  </a:cubicBezTo>
                  <a:lnTo>
                    <a:pt x="24285" y="7514"/>
                  </a:lnTo>
                  <a:lnTo>
                    <a:pt x="25986" y="6513"/>
                  </a:lnTo>
                  <a:cubicBezTo>
                    <a:pt x="26153" y="6446"/>
                    <a:pt x="26286" y="6280"/>
                    <a:pt x="26286" y="6080"/>
                  </a:cubicBezTo>
                  <a:cubicBezTo>
                    <a:pt x="26286" y="5913"/>
                    <a:pt x="26153" y="5746"/>
                    <a:pt x="25986" y="5679"/>
                  </a:cubicBezTo>
                  <a:lnTo>
                    <a:pt x="16446" y="175"/>
                  </a:lnTo>
                  <a:cubicBezTo>
                    <a:pt x="16279" y="59"/>
                    <a:pt x="16087" y="0"/>
                    <a:pt x="15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3545200" y="2895225"/>
              <a:ext cx="624650" cy="370925"/>
            </a:xfrm>
            <a:custGeom>
              <a:avLst/>
              <a:gdLst/>
              <a:ahLst/>
              <a:cxnLst/>
              <a:rect l="l" t="t" r="r" b="b"/>
              <a:pathLst>
                <a:path w="24986" h="14837" extrusionOk="0">
                  <a:moveTo>
                    <a:pt x="14728" y="0"/>
                  </a:moveTo>
                  <a:cubicBezTo>
                    <a:pt x="14561" y="0"/>
                    <a:pt x="14394" y="42"/>
                    <a:pt x="14244" y="126"/>
                  </a:cubicBezTo>
                  <a:lnTo>
                    <a:pt x="201" y="8231"/>
                  </a:lnTo>
                  <a:cubicBezTo>
                    <a:pt x="67" y="8265"/>
                    <a:pt x="34" y="8398"/>
                    <a:pt x="1" y="8498"/>
                  </a:cubicBezTo>
                  <a:lnTo>
                    <a:pt x="1" y="8932"/>
                  </a:lnTo>
                  <a:cubicBezTo>
                    <a:pt x="1" y="9065"/>
                    <a:pt x="67" y="9132"/>
                    <a:pt x="201" y="9232"/>
                  </a:cubicBezTo>
                  <a:lnTo>
                    <a:pt x="9741" y="14736"/>
                  </a:lnTo>
                  <a:cubicBezTo>
                    <a:pt x="9891" y="14803"/>
                    <a:pt x="10058" y="14836"/>
                    <a:pt x="10225" y="14836"/>
                  </a:cubicBezTo>
                  <a:cubicBezTo>
                    <a:pt x="10391" y="14836"/>
                    <a:pt x="10558" y="14803"/>
                    <a:pt x="10708" y="14736"/>
                  </a:cubicBezTo>
                  <a:lnTo>
                    <a:pt x="24752" y="6630"/>
                  </a:lnTo>
                  <a:cubicBezTo>
                    <a:pt x="24885" y="6597"/>
                    <a:pt x="24985" y="6463"/>
                    <a:pt x="24985" y="6397"/>
                  </a:cubicBezTo>
                  <a:lnTo>
                    <a:pt x="24985" y="5930"/>
                  </a:lnTo>
                  <a:cubicBezTo>
                    <a:pt x="24985" y="5796"/>
                    <a:pt x="24885" y="5730"/>
                    <a:pt x="24752" y="5629"/>
                  </a:cubicBezTo>
                  <a:lnTo>
                    <a:pt x="15211" y="126"/>
                  </a:lnTo>
                  <a:cubicBezTo>
                    <a:pt x="15061" y="42"/>
                    <a:pt x="14895" y="0"/>
                    <a:pt x="14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545200" y="2896050"/>
              <a:ext cx="626300" cy="360700"/>
            </a:xfrm>
            <a:custGeom>
              <a:avLst/>
              <a:gdLst/>
              <a:ahLst/>
              <a:cxnLst/>
              <a:rect l="l" t="t" r="r" b="b"/>
              <a:pathLst>
                <a:path w="25052" h="14428" extrusionOk="0">
                  <a:moveTo>
                    <a:pt x="14778" y="1"/>
                  </a:moveTo>
                  <a:cubicBezTo>
                    <a:pt x="14611" y="1"/>
                    <a:pt x="14444" y="42"/>
                    <a:pt x="14311" y="126"/>
                  </a:cubicBezTo>
                  <a:lnTo>
                    <a:pt x="234" y="8232"/>
                  </a:lnTo>
                  <a:cubicBezTo>
                    <a:pt x="167" y="8232"/>
                    <a:pt x="67" y="8298"/>
                    <a:pt x="67" y="8398"/>
                  </a:cubicBezTo>
                  <a:cubicBezTo>
                    <a:pt x="1" y="8565"/>
                    <a:pt x="67" y="8732"/>
                    <a:pt x="234" y="8765"/>
                  </a:cubicBezTo>
                  <a:lnTo>
                    <a:pt x="9841" y="14303"/>
                  </a:lnTo>
                  <a:cubicBezTo>
                    <a:pt x="9991" y="14386"/>
                    <a:pt x="10158" y="14428"/>
                    <a:pt x="10325" y="14428"/>
                  </a:cubicBezTo>
                  <a:cubicBezTo>
                    <a:pt x="10491" y="14428"/>
                    <a:pt x="10658" y="14386"/>
                    <a:pt x="10808" y="14303"/>
                  </a:cubicBezTo>
                  <a:lnTo>
                    <a:pt x="24785" y="6230"/>
                  </a:lnTo>
                  <a:cubicBezTo>
                    <a:pt x="24918" y="6164"/>
                    <a:pt x="24952" y="6097"/>
                    <a:pt x="25018" y="5997"/>
                  </a:cubicBezTo>
                  <a:cubicBezTo>
                    <a:pt x="25052" y="5863"/>
                    <a:pt x="24952" y="5697"/>
                    <a:pt x="24785" y="5630"/>
                  </a:cubicBezTo>
                  <a:lnTo>
                    <a:pt x="15245" y="126"/>
                  </a:lnTo>
                  <a:cubicBezTo>
                    <a:pt x="15111" y="42"/>
                    <a:pt x="14945" y="1"/>
                    <a:pt x="14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546025" y="3107675"/>
              <a:ext cx="255225" cy="158475"/>
            </a:xfrm>
            <a:custGeom>
              <a:avLst/>
              <a:gdLst/>
              <a:ahLst/>
              <a:cxnLst/>
              <a:rect l="l" t="t" r="r" b="b"/>
              <a:pathLst>
                <a:path w="10209" h="6339" extrusionOk="0">
                  <a:moveTo>
                    <a:pt x="1" y="0"/>
                  </a:moveTo>
                  <a:lnTo>
                    <a:pt x="1" y="434"/>
                  </a:lnTo>
                  <a:cubicBezTo>
                    <a:pt x="1" y="567"/>
                    <a:pt x="101" y="667"/>
                    <a:pt x="201" y="734"/>
                  </a:cubicBezTo>
                  <a:lnTo>
                    <a:pt x="9775" y="6238"/>
                  </a:lnTo>
                  <a:cubicBezTo>
                    <a:pt x="9875" y="6305"/>
                    <a:pt x="10041" y="6338"/>
                    <a:pt x="10208" y="6338"/>
                  </a:cubicBezTo>
                  <a:lnTo>
                    <a:pt x="10208" y="5938"/>
                  </a:lnTo>
                  <a:cubicBezTo>
                    <a:pt x="10041" y="5938"/>
                    <a:pt x="9875" y="5871"/>
                    <a:pt x="9775" y="5804"/>
                  </a:cubicBezTo>
                  <a:lnTo>
                    <a:pt x="201" y="300"/>
                  </a:lnTo>
                  <a:cubicBezTo>
                    <a:pt x="101" y="234"/>
                    <a:pt x="1" y="1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3567725" y="2836850"/>
              <a:ext cx="624625" cy="370700"/>
            </a:xfrm>
            <a:custGeom>
              <a:avLst/>
              <a:gdLst/>
              <a:ahLst/>
              <a:cxnLst/>
              <a:rect l="l" t="t" r="r" b="b"/>
              <a:pathLst>
                <a:path w="24985" h="14828" extrusionOk="0">
                  <a:moveTo>
                    <a:pt x="14711" y="0"/>
                  </a:moveTo>
                  <a:cubicBezTo>
                    <a:pt x="14544" y="0"/>
                    <a:pt x="14377" y="42"/>
                    <a:pt x="14244" y="126"/>
                  </a:cubicBezTo>
                  <a:lnTo>
                    <a:pt x="234" y="8231"/>
                  </a:lnTo>
                  <a:cubicBezTo>
                    <a:pt x="100" y="8265"/>
                    <a:pt x="0" y="8365"/>
                    <a:pt x="0" y="8498"/>
                  </a:cubicBezTo>
                  <a:lnTo>
                    <a:pt x="0" y="8932"/>
                  </a:lnTo>
                  <a:cubicBezTo>
                    <a:pt x="0" y="9065"/>
                    <a:pt x="100" y="9132"/>
                    <a:pt x="234" y="9199"/>
                  </a:cubicBezTo>
                  <a:lnTo>
                    <a:pt x="9774" y="14703"/>
                  </a:lnTo>
                  <a:cubicBezTo>
                    <a:pt x="9924" y="14786"/>
                    <a:pt x="10091" y="14828"/>
                    <a:pt x="10258" y="14828"/>
                  </a:cubicBezTo>
                  <a:cubicBezTo>
                    <a:pt x="10424" y="14828"/>
                    <a:pt x="10591" y="14786"/>
                    <a:pt x="10741" y="14703"/>
                  </a:cubicBezTo>
                  <a:lnTo>
                    <a:pt x="24785" y="6630"/>
                  </a:lnTo>
                  <a:cubicBezTo>
                    <a:pt x="24918" y="6597"/>
                    <a:pt x="24951" y="6463"/>
                    <a:pt x="24985" y="6363"/>
                  </a:cubicBezTo>
                  <a:lnTo>
                    <a:pt x="24951" y="5930"/>
                  </a:lnTo>
                  <a:cubicBezTo>
                    <a:pt x="24951" y="5796"/>
                    <a:pt x="24851" y="5730"/>
                    <a:pt x="24718" y="5629"/>
                  </a:cubicBezTo>
                  <a:lnTo>
                    <a:pt x="15178" y="126"/>
                  </a:lnTo>
                  <a:cubicBezTo>
                    <a:pt x="15044" y="42"/>
                    <a:pt x="14878" y="0"/>
                    <a:pt x="14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3566875" y="2837675"/>
              <a:ext cx="625475" cy="359875"/>
            </a:xfrm>
            <a:custGeom>
              <a:avLst/>
              <a:gdLst/>
              <a:ahLst/>
              <a:cxnLst/>
              <a:rect l="l" t="t" r="r" b="b"/>
              <a:pathLst>
                <a:path w="25019" h="14395" extrusionOk="0">
                  <a:moveTo>
                    <a:pt x="14745" y="1"/>
                  </a:moveTo>
                  <a:cubicBezTo>
                    <a:pt x="14578" y="1"/>
                    <a:pt x="14411" y="42"/>
                    <a:pt x="14278" y="126"/>
                  </a:cubicBezTo>
                  <a:lnTo>
                    <a:pt x="268" y="8232"/>
                  </a:lnTo>
                  <a:cubicBezTo>
                    <a:pt x="168" y="8265"/>
                    <a:pt x="101" y="8298"/>
                    <a:pt x="68" y="8398"/>
                  </a:cubicBezTo>
                  <a:cubicBezTo>
                    <a:pt x="1" y="8565"/>
                    <a:pt x="68" y="8732"/>
                    <a:pt x="234" y="8765"/>
                  </a:cubicBezTo>
                  <a:lnTo>
                    <a:pt x="9808" y="14269"/>
                  </a:lnTo>
                  <a:cubicBezTo>
                    <a:pt x="9958" y="14353"/>
                    <a:pt x="10125" y="14394"/>
                    <a:pt x="10292" y="14394"/>
                  </a:cubicBezTo>
                  <a:cubicBezTo>
                    <a:pt x="10458" y="14394"/>
                    <a:pt x="10625" y="14353"/>
                    <a:pt x="10775" y="14269"/>
                  </a:cubicBezTo>
                  <a:lnTo>
                    <a:pt x="24752" y="6197"/>
                  </a:lnTo>
                  <a:cubicBezTo>
                    <a:pt x="24852" y="6197"/>
                    <a:pt x="24885" y="6097"/>
                    <a:pt x="24919" y="6030"/>
                  </a:cubicBezTo>
                  <a:cubicBezTo>
                    <a:pt x="25019" y="5863"/>
                    <a:pt x="24919" y="5697"/>
                    <a:pt x="24752" y="5630"/>
                  </a:cubicBezTo>
                  <a:lnTo>
                    <a:pt x="15212" y="126"/>
                  </a:lnTo>
                  <a:cubicBezTo>
                    <a:pt x="15078" y="42"/>
                    <a:pt x="14912" y="1"/>
                    <a:pt x="1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214025" y="2364950"/>
              <a:ext cx="714700" cy="456700"/>
            </a:xfrm>
            <a:custGeom>
              <a:avLst/>
              <a:gdLst/>
              <a:ahLst/>
              <a:cxnLst/>
              <a:rect l="l" t="t" r="r" b="b"/>
              <a:pathLst>
                <a:path w="28588" h="18268" extrusionOk="0">
                  <a:moveTo>
                    <a:pt x="13620" y="0"/>
                  </a:moveTo>
                  <a:cubicBezTo>
                    <a:pt x="13411" y="0"/>
                    <a:pt x="13201" y="50"/>
                    <a:pt x="13009" y="155"/>
                  </a:cubicBezTo>
                  <a:lnTo>
                    <a:pt x="334" y="8194"/>
                  </a:lnTo>
                  <a:cubicBezTo>
                    <a:pt x="133" y="8327"/>
                    <a:pt x="0" y="8527"/>
                    <a:pt x="0" y="8761"/>
                  </a:cubicBezTo>
                  <a:cubicBezTo>
                    <a:pt x="0" y="8994"/>
                    <a:pt x="133" y="9194"/>
                    <a:pt x="334" y="9295"/>
                  </a:cubicBezTo>
                  <a:lnTo>
                    <a:pt x="15678" y="18134"/>
                  </a:lnTo>
                  <a:cubicBezTo>
                    <a:pt x="15845" y="18201"/>
                    <a:pt x="16011" y="18268"/>
                    <a:pt x="16245" y="18268"/>
                  </a:cubicBezTo>
                  <a:cubicBezTo>
                    <a:pt x="16445" y="18268"/>
                    <a:pt x="16645" y="18168"/>
                    <a:pt x="16912" y="18034"/>
                  </a:cubicBezTo>
                  <a:lnTo>
                    <a:pt x="28187" y="10796"/>
                  </a:lnTo>
                  <a:cubicBezTo>
                    <a:pt x="28320" y="10762"/>
                    <a:pt x="28420" y="10662"/>
                    <a:pt x="28454" y="10529"/>
                  </a:cubicBezTo>
                  <a:cubicBezTo>
                    <a:pt x="28587" y="10262"/>
                    <a:pt x="28454" y="9928"/>
                    <a:pt x="28153" y="9762"/>
                  </a:cubicBezTo>
                  <a:lnTo>
                    <a:pt x="18947" y="4424"/>
                  </a:lnTo>
                  <a:cubicBezTo>
                    <a:pt x="18914" y="4358"/>
                    <a:pt x="18847" y="4291"/>
                    <a:pt x="18914" y="4191"/>
                  </a:cubicBezTo>
                  <a:lnTo>
                    <a:pt x="19047" y="3824"/>
                  </a:lnTo>
                  <a:cubicBezTo>
                    <a:pt x="19280" y="3457"/>
                    <a:pt x="19114" y="2957"/>
                    <a:pt x="18713" y="2757"/>
                  </a:cubicBezTo>
                  <a:lnTo>
                    <a:pt x="14177" y="121"/>
                  </a:lnTo>
                  <a:cubicBezTo>
                    <a:pt x="14002" y="42"/>
                    <a:pt x="13811" y="0"/>
                    <a:pt x="1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4208175" y="2352125"/>
              <a:ext cx="710525" cy="448300"/>
            </a:xfrm>
            <a:custGeom>
              <a:avLst/>
              <a:gdLst/>
              <a:ahLst/>
              <a:cxnLst/>
              <a:rect l="l" t="t" r="r" b="b"/>
              <a:pathLst>
                <a:path w="28421" h="17932" extrusionOk="0">
                  <a:moveTo>
                    <a:pt x="13548" y="1"/>
                  </a:moveTo>
                  <a:cubicBezTo>
                    <a:pt x="13402" y="1"/>
                    <a:pt x="13260" y="34"/>
                    <a:pt x="13143" y="101"/>
                  </a:cubicBezTo>
                  <a:lnTo>
                    <a:pt x="201" y="8306"/>
                  </a:lnTo>
                  <a:cubicBezTo>
                    <a:pt x="134" y="8340"/>
                    <a:pt x="67" y="8373"/>
                    <a:pt x="34" y="8473"/>
                  </a:cubicBezTo>
                  <a:cubicBezTo>
                    <a:pt x="1" y="8607"/>
                    <a:pt x="67" y="8773"/>
                    <a:pt x="201" y="8807"/>
                  </a:cubicBezTo>
                  <a:lnTo>
                    <a:pt x="15912" y="17847"/>
                  </a:lnTo>
                  <a:cubicBezTo>
                    <a:pt x="16029" y="17905"/>
                    <a:pt x="16146" y="17932"/>
                    <a:pt x="16263" y="17932"/>
                  </a:cubicBezTo>
                  <a:cubicBezTo>
                    <a:pt x="16413" y="17932"/>
                    <a:pt x="16563" y="17888"/>
                    <a:pt x="16712" y="17813"/>
                  </a:cubicBezTo>
                  <a:lnTo>
                    <a:pt x="28221" y="10441"/>
                  </a:lnTo>
                  <a:cubicBezTo>
                    <a:pt x="28321" y="10375"/>
                    <a:pt x="28354" y="10341"/>
                    <a:pt x="28387" y="10275"/>
                  </a:cubicBezTo>
                  <a:cubicBezTo>
                    <a:pt x="28421" y="10141"/>
                    <a:pt x="28354" y="9974"/>
                    <a:pt x="28221" y="9941"/>
                  </a:cubicBezTo>
                  <a:lnTo>
                    <a:pt x="18847" y="4470"/>
                  </a:lnTo>
                  <a:cubicBezTo>
                    <a:pt x="18580" y="4337"/>
                    <a:pt x="18514" y="4037"/>
                    <a:pt x="18647" y="3803"/>
                  </a:cubicBezTo>
                  <a:lnTo>
                    <a:pt x="18847" y="3436"/>
                  </a:lnTo>
                  <a:cubicBezTo>
                    <a:pt x="18914" y="3169"/>
                    <a:pt x="18847" y="2869"/>
                    <a:pt x="18647" y="2769"/>
                  </a:cubicBezTo>
                  <a:lnTo>
                    <a:pt x="13977" y="101"/>
                  </a:lnTo>
                  <a:cubicBezTo>
                    <a:pt x="13844" y="34"/>
                    <a:pt x="13694" y="1"/>
                    <a:pt x="1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3953000" y="2333775"/>
              <a:ext cx="404475" cy="234375"/>
            </a:xfrm>
            <a:custGeom>
              <a:avLst/>
              <a:gdLst/>
              <a:ahLst/>
              <a:cxnLst/>
              <a:rect l="l" t="t" r="r" b="b"/>
              <a:pathLst>
                <a:path w="16179" h="9375" extrusionOk="0">
                  <a:moveTo>
                    <a:pt x="14544" y="1"/>
                  </a:moveTo>
                  <a:lnTo>
                    <a:pt x="0" y="8373"/>
                  </a:lnTo>
                  <a:lnTo>
                    <a:pt x="1735" y="9374"/>
                  </a:lnTo>
                  <a:lnTo>
                    <a:pt x="16178" y="901"/>
                  </a:lnTo>
                  <a:lnTo>
                    <a:pt x="14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4326600" y="2289575"/>
              <a:ext cx="69225" cy="54225"/>
            </a:xfrm>
            <a:custGeom>
              <a:avLst/>
              <a:gdLst/>
              <a:ahLst/>
              <a:cxnLst/>
              <a:rect l="l" t="t" r="r" b="b"/>
              <a:pathLst>
                <a:path w="2769" h="2169" extrusionOk="0">
                  <a:moveTo>
                    <a:pt x="2635" y="1"/>
                  </a:moveTo>
                  <a:lnTo>
                    <a:pt x="0" y="601"/>
                  </a:lnTo>
                  <a:lnTo>
                    <a:pt x="1001" y="2169"/>
                  </a:lnTo>
                  <a:lnTo>
                    <a:pt x="2736" y="134"/>
                  </a:lnTo>
                  <a:cubicBezTo>
                    <a:pt x="2769" y="101"/>
                    <a:pt x="2769" y="34"/>
                    <a:pt x="2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4328250" y="2288750"/>
              <a:ext cx="65075" cy="35050"/>
            </a:xfrm>
            <a:custGeom>
              <a:avLst/>
              <a:gdLst/>
              <a:ahLst/>
              <a:cxnLst/>
              <a:rect l="l" t="t" r="r" b="b"/>
              <a:pathLst>
                <a:path w="2603" h="1402" extrusionOk="0">
                  <a:moveTo>
                    <a:pt x="2603" y="0"/>
                  </a:moveTo>
                  <a:lnTo>
                    <a:pt x="1" y="567"/>
                  </a:lnTo>
                  <a:lnTo>
                    <a:pt x="501" y="1401"/>
                  </a:lnTo>
                  <a:lnTo>
                    <a:pt x="768" y="1235"/>
                  </a:lnTo>
                  <a:lnTo>
                    <a:pt x="2603" y="67"/>
                  </a:lnTo>
                  <a:lnTo>
                    <a:pt x="2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4379125" y="2288750"/>
              <a:ext cx="15050" cy="14200"/>
            </a:xfrm>
            <a:custGeom>
              <a:avLst/>
              <a:gdLst/>
              <a:ahLst/>
              <a:cxnLst/>
              <a:rect l="l" t="t" r="r" b="b"/>
              <a:pathLst>
                <a:path w="602" h="568" extrusionOk="0">
                  <a:moveTo>
                    <a:pt x="534" y="0"/>
                  </a:moveTo>
                  <a:lnTo>
                    <a:pt x="1" y="167"/>
                  </a:lnTo>
                  <a:lnTo>
                    <a:pt x="34" y="201"/>
                  </a:lnTo>
                  <a:cubicBezTo>
                    <a:pt x="168" y="234"/>
                    <a:pt x="268" y="401"/>
                    <a:pt x="268" y="567"/>
                  </a:cubicBezTo>
                  <a:lnTo>
                    <a:pt x="601" y="167"/>
                  </a:lnTo>
                  <a:lnTo>
                    <a:pt x="601" y="67"/>
                  </a:lnTo>
                  <a:cubicBezTo>
                    <a:pt x="601" y="34"/>
                    <a:pt x="568" y="0"/>
                    <a:pt x="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4028875" y="2302925"/>
              <a:ext cx="326100" cy="221025"/>
            </a:xfrm>
            <a:custGeom>
              <a:avLst/>
              <a:gdLst/>
              <a:ahLst/>
              <a:cxnLst/>
              <a:rect l="l" t="t" r="r" b="b"/>
              <a:pathLst>
                <a:path w="13044" h="8841" extrusionOk="0">
                  <a:moveTo>
                    <a:pt x="15" y="7230"/>
                  </a:moveTo>
                  <a:lnTo>
                    <a:pt x="15" y="7230"/>
                  </a:lnTo>
                  <a:cubicBezTo>
                    <a:pt x="10" y="7232"/>
                    <a:pt x="5" y="7236"/>
                    <a:pt x="1" y="7239"/>
                  </a:cubicBezTo>
                  <a:lnTo>
                    <a:pt x="15" y="7230"/>
                  </a:lnTo>
                  <a:close/>
                  <a:moveTo>
                    <a:pt x="11909" y="0"/>
                  </a:moveTo>
                  <a:lnTo>
                    <a:pt x="468" y="6939"/>
                  </a:lnTo>
                  <a:lnTo>
                    <a:pt x="201" y="7106"/>
                  </a:lnTo>
                  <a:lnTo>
                    <a:pt x="15" y="7230"/>
                  </a:lnTo>
                  <a:lnTo>
                    <a:pt x="15" y="7230"/>
                  </a:lnTo>
                  <a:cubicBezTo>
                    <a:pt x="31" y="7220"/>
                    <a:pt x="50" y="7216"/>
                    <a:pt x="70" y="7216"/>
                  </a:cubicBezTo>
                  <a:cubicBezTo>
                    <a:pt x="426" y="7216"/>
                    <a:pt x="1248" y="8622"/>
                    <a:pt x="968" y="8840"/>
                  </a:cubicBezTo>
                  <a:lnTo>
                    <a:pt x="1468" y="8540"/>
                  </a:lnTo>
                  <a:lnTo>
                    <a:pt x="12910" y="1635"/>
                  </a:lnTo>
                  <a:cubicBezTo>
                    <a:pt x="13043" y="1201"/>
                    <a:pt x="12910" y="801"/>
                    <a:pt x="12676" y="501"/>
                  </a:cubicBezTo>
                  <a:cubicBezTo>
                    <a:pt x="12476" y="267"/>
                    <a:pt x="12209" y="101"/>
                    <a:pt x="1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4028875" y="2302925"/>
              <a:ext cx="318600" cy="200175"/>
            </a:xfrm>
            <a:custGeom>
              <a:avLst/>
              <a:gdLst/>
              <a:ahLst/>
              <a:cxnLst/>
              <a:rect l="l" t="t" r="r" b="b"/>
              <a:pathLst>
                <a:path w="12744" h="8007" extrusionOk="0">
                  <a:moveTo>
                    <a:pt x="17" y="7228"/>
                  </a:moveTo>
                  <a:cubicBezTo>
                    <a:pt x="11" y="7231"/>
                    <a:pt x="6" y="7235"/>
                    <a:pt x="1" y="7239"/>
                  </a:cubicBezTo>
                  <a:lnTo>
                    <a:pt x="17" y="7228"/>
                  </a:lnTo>
                  <a:close/>
                  <a:moveTo>
                    <a:pt x="11909" y="0"/>
                  </a:moveTo>
                  <a:lnTo>
                    <a:pt x="468" y="6939"/>
                  </a:lnTo>
                  <a:lnTo>
                    <a:pt x="201" y="7106"/>
                  </a:lnTo>
                  <a:lnTo>
                    <a:pt x="17" y="7228"/>
                  </a:lnTo>
                  <a:lnTo>
                    <a:pt x="17" y="7228"/>
                  </a:lnTo>
                  <a:cubicBezTo>
                    <a:pt x="32" y="7220"/>
                    <a:pt x="50" y="7216"/>
                    <a:pt x="68" y="7216"/>
                  </a:cubicBezTo>
                  <a:cubicBezTo>
                    <a:pt x="253" y="7216"/>
                    <a:pt x="566" y="7624"/>
                    <a:pt x="801" y="8006"/>
                  </a:cubicBezTo>
                  <a:lnTo>
                    <a:pt x="801" y="7973"/>
                  </a:lnTo>
                  <a:lnTo>
                    <a:pt x="12743" y="668"/>
                  </a:lnTo>
                  <a:cubicBezTo>
                    <a:pt x="12576" y="334"/>
                    <a:pt x="12310" y="101"/>
                    <a:pt x="11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4048900" y="2463325"/>
              <a:ext cx="39225" cy="47275"/>
            </a:xfrm>
            <a:custGeom>
              <a:avLst/>
              <a:gdLst/>
              <a:ahLst/>
              <a:cxnLst/>
              <a:rect l="l" t="t" r="r" b="b"/>
              <a:pathLst>
                <a:path w="1569" h="1891" extrusionOk="0">
                  <a:moveTo>
                    <a:pt x="502" y="1"/>
                  </a:moveTo>
                  <a:cubicBezTo>
                    <a:pt x="477" y="1"/>
                    <a:pt x="453" y="8"/>
                    <a:pt x="434" y="22"/>
                  </a:cubicBezTo>
                  <a:lnTo>
                    <a:pt x="0" y="323"/>
                  </a:lnTo>
                  <a:cubicBezTo>
                    <a:pt x="25" y="308"/>
                    <a:pt x="51" y="301"/>
                    <a:pt x="79" y="301"/>
                  </a:cubicBezTo>
                  <a:cubicBezTo>
                    <a:pt x="235" y="301"/>
                    <a:pt x="425" y="524"/>
                    <a:pt x="567" y="723"/>
                  </a:cubicBezTo>
                  <a:cubicBezTo>
                    <a:pt x="901" y="1190"/>
                    <a:pt x="1068" y="1757"/>
                    <a:pt x="901" y="1890"/>
                  </a:cubicBezTo>
                  <a:lnTo>
                    <a:pt x="1034" y="1824"/>
                  </a:lnTo>
                  <a:lnTo>
                    <a:pt x="1401" y="1590"/>
                  </a:lnTo>
                  <a:cubicBezTo>
                    <a:pt x="1568" y="1523"/>
                    <a:pt x="1401" y="890"/>
                    <a:pt x="1068" y="489"/>
                  </a:cubicBezTo>
                  <a:cubicBezTo>
                    <a:pt x="897" y="233"/>
                    <a:pt x="653" y="1"/>
                    <a:pt x="50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4039725" y="2468450"/>
              <a:ext cx="43750" cy="48825"/>
            </a:xfrm>
            <a:custGeom>
              <a:avLst/>
              <a:gdLst/>
              <a:ahLst/>
              <a:cxnLst/>
              <a:rect l="l" t="t" r="r" b="b"/>
              <a:pathLst>
                <a:path w="1750" h="1953" extrusionOk="0">
                  <a:moveTo>
                    <a:pt x="3" y="316"/>
                  </a:moveTo>
                  <a:cubicBezTo>
                    <a:pt x="2" y="317"/>
                    <a:pt x="1" y="317"/>
                    <a:pt x="0" y="318"/>
                  </a:cubicBezTo>
                  <a:lnTo>
                    <a:pt x="3" y="316"/>
                  </a:lnTo>
                  <a:close/>
                  <a:moveTo>
                    <a:pt x="531" y="1"/>
                  </a:moveTo>
                  <a:cubicBezTo>
                    <a:pt x="508" y="1"/>
                    <a:pt x="487" y="6"/>
                    <a:pt x="467" y="18"/>
                  </a:cubicBezTo>
                  <a:lnTo>
                    <a:pt x="3" y="316"/>
                  </a:lnTo>
                  <a:lnTo>
                    <a:pt x="3" y="316"/>
                  </a:lnTo>
                  <a:cubicBezTo>
                    <a:pt x="20" y="305"/>
                    <a:pt x="39" y="300"/>
                    <a:pt x="60" y="300"/>
                  </a:cubicBezTo>
                  <a:cubicBezTo>
                    <a:pt x="413" y="300"/>
                    <a:pt x="1282" y="1732"/>
                    <a:pt x="968" y="1952"/>
                  </a:cubicBezTo>
                  <a:lnTo>
                    <a:pt x="1435" y="1652"/>
                  </a:lnTo>
                  <a:cubicBezTo>
                    <a:pt x="1749" y="1463"/>
                    <a:pt x="908"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4028875" y="2475925"/>
              <a:ext cx="42200" cy="48025"/>
            </a:xfrm>
            <a:custGeom>
              <a:avLst/>
              <a:gdLst/>
              <a:ahLst/>
              <a:cxnLst/>
              <a:rect l="l" t="t" r="r" b="b"/>
              <a:pathLst>
                <a:path w="1688" h="1921" extrusionOk="0">
                  <a:moveTo>
                    <a:pt x="18" y="308"/>
                  </a:moveTo>
                  <a:cubicBezTo>
                    <a:pt x="12" y="311"/>
                    <a:pt x="6" y="315"/>
                    <a:pt x="1" y="319"/>
                  </a:cubicBezTo>
                  <a:lnTo>
                    <a:pt x="18" y="308"/>
                  </a:lnTo>
                  <a:close/>
                  <a:moveTo>
                    <a:pt x="524" y="1"/>
                  </a:moveTo>
                  <a:cubicBezTo>
                    <a:pt x="503" y="1"/>
                    <a:pt x="484" y="7"/>
                    <a:pt x="468" y="19"/>
                  </a:cubicBezTo>
                  <a:lnTo>
                    <a:pt x="18" y="308"/>
                  </a:lnTo>
                  <a:lnTo>
                    <a:pt x="18" y="308"/>
                  </a:lnTo>
                  <a:cubicBezTo>
                    <a:pt x="34" y="300"/>
                    <a:pt x="51" y="296"/>
                    <a:pt x="70" y="296"/>
                  </a:cubicBezTo>
                  <a:cubicBezTo>
                    <a:pt x="426" y="296"/>
                    <a:pt x="1250" y="1702"/>
                    <a:pt x="1001" y="1920"/>
                  </a:cubicBezTo>
                  <a:lnTo>
                    <a:pt x="1468" y="1653"/>
                  </a:lnTo>
                  <a:cubicBezTo>
                    <a:pt x="1688" y="1371"/>
                    <a:pt x="848"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4393300" y="2288750"/>
              <a:ext cx="2525" cy="850"/>
            </a:xfrm>
            <a:custGeom>
              <a:avLst/>
              <a:gdLst/>
              <a:ahLst/>
              <a:cxnLst/>
              <a:rect l="l" t="t" r="r" b="b"/>
              <a:pathLst>
                <a:path w="101" h="34" extrusionOk="0">
                  <a:moveTo>
                    <a:pt x="1" y="0"/>
                  </a:moveTo>
                  <a:cubicBezTo>
                    <a:pt x="34" y="0"/>
                    <a:pt x="101" y="34"/>
                    <a:pt x="101" y="34"/>
                  </a:cubicBezTo>
                  <a:cubicBezTo>
                    <a:pt x="34" y="0"/>
                    <a:pt x="34" y="0"/>
                    <a:pt x="1" y="0"/>
                  </a:cubicBez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3973850" y="2483350"/>
              <a:ext cx="83400" cy="72550"/>
            </a:xfrm>
            <a:custGeom>
              <a:avLst/>
              <a:gdLst/>
              <a:ahLst/>
              <a:cxnLst/>
              <a:rect l="l" t="t" r="r" b="b"/>
              <a:pathLst>
                <a:path w="3336" h="2902" extrusionOk="0">
                  <a:moveTo>
                    <a:pt x="2269" y="0"/>
                  </a:moveTo>
                  <a:cubicBezTo>
                    <a:pt x="2244" y="0"/>
                    <a:pt x="2221" y="7"/>
                    <a:pt x="2202" y="22"/>
                  </a:cubicBezTo>
                  <a:lnTo>
                    <a:pt x="200" y="1223"/>
                  </a:lnTo>
                  <a:cubicBezTo>
                    <a:pt x="34" y="1356"/>
                    <a:pt x="0" y="1556"/>
                    <a:pt x="34" y="1757"/>
                  </a:cubicBezTo>
                  <a:cubicBezTo>
                    <a:pt x="150" y="2279"/>
                    <a:pt x="594" y="2902"/>
                    <a:pt x="993" y="2902"/>
                  </a:cubicBezTo>
                  <a:cubicBezTo>
                    <a:pt x="1052" y="2902"/>
                    <a:pt x="1111" y="2888"/>
                    <a:pt x="1168" y="2857"/>
                  </a:cubicBezTo>
                  <a:lnTo>
                    <a:pt x="3169" y="1623"/>
                  </a:lnTo>
                  <a:cubicBezTo>
                    <a:pt x="3336" y="1523"/>
                    <a:pt x="3169" y="889"/>
                    <a:pt x="2836" y="456"/>
                  </a:cubicBezTo>
                  <a:cubicBezTo>
                    <a:pt x="2636" y="228"/>
                    <a:pt x="2413" y="0"/>
                    <a:pt x="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3974675" y="2513050"/>
              <a:ext cx="32550" cy="42975"/>
            </a:xfrm>
            <a:custGeom>
              <a:avLst/>
              <a:gdLst/>
              <a:ahLst/>
              <a:cxnLst/>
              <a:rect l="l" t="t" r="r" b="b"/>
              <a:pathLst>
                <a:path w="1302" h="1719" extrusionOk="0">
                  <a:moveTo>
                    <a:pt x="352" y="0"/>
                  </a:moveTo>
                  <a:cubicBezTo>
                    <a:pt x="286" y="0"/>
                    <a:pt x="225" y="22"/>
                    <a:pt x="167" y="68"/>
                  </a:cubicBezTo>
                  <a:cubicBezTo>
                    <a:pt x="34" y="202"/>
                    <a:pt x="1" y="402"/>
                    <a:pt x="34" y="569"/>
                  </a:cubicBezTo>
                  <a:cubicBezTo>
                    <a:pt x="157" y="1059"/>
                    <a:pt x="589" y="1719"/>
                    <a:pt x="969" y="1719"/>
                  </a:cubicBezTo>
                  <a:cubicBezTo>
                    <a:pt x="1003" y="1719"/>
                    <a:pt x="1036" y="1713"/>
                    <a:pt x="1068" y="1703"/>
                  </a:cubicBezTo>
                  <a:cubicBezTo>
                    <a:pt x="1168" y="1669"/>
                    <a:pt x="1235" y="1569"/>
                    <a:pt x="1235" y="1436"/>
                  </a:cubicBezTo>
                  <a:cubicBezTo>
                    <a:pt x="1301" y="1002"/>
                    <a:pt x="1135" y="535"/>
                    <a:pt x="801" y="235"/>
                  </a:cubicBezTo>
                  <a:cubicBezTo>
                    <a:pt x="626" y="82"/>
                    <a:pt x="479"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474200" y="3794000"/>
              <a:ext cx="331925" cy="167775"/>
            </a:xfrm>
            <a:custGeom>
              <a:avLst/>
              <a:gdLst/>
              <a:ahLst/>
              <a:cxnLst/>
              <a:rect l="l" t="t" r="r" b="b"/>
              <a:pathLst>
                <a:path w="13277" h="6711" extrusionOk="0">
                  <a:moveTo>
                    <a:pt x="8106" y="0"/>
                  </a:moveTo>
                  <a:lnTo>
                    <a:pt x="7939" y="2902"/>
                  </a:lnTo>
                  <a:cubicBezTo>
                    <a:pt x="7539" y="4070"/>
                    <a:pt x="5504" y="3903"/>
                    <a:pt x="3336" y="4036"/>
                  </a:cubicBezTo>
                  <a:cubicBezTo>
                    <a:pt x="2936" y="4036"/>
                    <a:pt x="2569" y="4070"/>
                    <a:pt x="2202" y="4070"/>
                  </a:cubicBezTo>
                  <a:cubicBezTo>
                    <a:pt x="1035" y="4203"/>
                    <a:pt x="0" y="5137"/>
                    <a:pt x="1368" y="5871"/>
                  </a:cubicBezTo>
                  <a:cubicBezTo>
                    <a:pt x="2736" y="6638"/>
                    <a:pt x="4771" y="6705"/>
                    <a:pt x="6672" y="6705"/>
                  </a:cubicBezTo>
                  <a:cubicBezTo>
                    <a:pt x="6890" y="6708"/>
                    <a:pt x="7125" y="6711"/>
                    <a:pt x="7371" y="6711"/>
                  </a:cubicBezTo>
                  <a:cubicBezTo>
                    <a:pt x="9644" y="6711"/>
                    <a:pt x="12876" y="6487"/>
                    <a:pt x="12876" y="4470"/>
                  </a:cubicBezTo>
                  <a:cubicBezTo>
                    <a:pt x="12876" y="4370"/>
                    <a:pt x="13277" y="368"/>
                    <a:pt x="13277" y="367"/>
                  </a:cubicBezTo>
                  <a:lnTo>
                    <a:pt x="13277" y="367"/>
                  </a:lnTo>
                  <a:cubicBezTo>
                    <a:pt x="13277" y="367"/>
                    <a:pt x="13111" y="636"/>
                    <a:pt x="11915" y="636"/>
                  </a:cubicBezTo>
                  <a:cubicBezTo>
                    <a:pt x="11593" y="636"/>
                    <a:pt x="11196" y="617"/>
                    <a:pt x="10708" y="567"/>
                  </a:cubicBezTo>
                  <a:cubicBezTo>
                    <a:pt x="9841" y="467"/>
                    <a:pt x="8940" y="300"/>
                    <a:pt x="8106"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4408325" y="3964125"/>
              <a:ext cx="414475" cy="112675"/>
            </a:xfrm>
            <a:custGeom>
              <a:avLst/>
              <a:gdLst/>
              <a:ahLst/>
              <a:cxnLst/>
              <a:rect l="l" t="t" r="r" b="b"/>
              <a:pathLst>
                <a:path w="16579" h="4507" extrusionOk="0">
                  <a:moveTo>
                    <a:pt x="67" y="0"/>
                  </a:moveTo>
                  <a:lnTo>
                    <a:pt x="67" y="0"/>
                  </a:lnTo>
                  <a:cubicBezTo>
                    <a:pt x="0" y="400"/>
                    <a:pt x="0" y="834"/>
                    <a:pt x="134" y="1201"/>
                  </a:cubicBezTo>
                  <a:cubicBezTo>
                    <a:pt x="234" y="1601"/>
                    <a:pt x="1535" y="2869"/>
                    <a:pt x="3536" y="3436"/>
                  </a:cubicBezTo>
                  <a:cubicBezTo>
                    <a:pt x="4572" y="3747"/>
                    <a:pt x="5697" y="3807"/>
                    <a:pt x="6699" y="3807"/>
                  </a:cubicBezTo>
                  <a:cubicBezTo>
                    <a:pt x="7339" y="3807"/>
                    <a:pt x="7929" y="3782"/>
                    <a:pt x="8413" y="3782"/>
                  </a:cubicBezTo>
                  <a:cubicBezTo>
                    <a:pt x="8635" y="3782"/>
                    <a:pt x="8835" y="3788"/>
                    <a:pt x="9007" y="3803"/>
                  </a:cubicBezTo>
                  <a:cubicBezTo>
                    <a:pt x="10141" y="3936"/>
                    <a:pt x="11242" y="4403"/>
                    <a:pt x="12543" y="4470"/>
                  </a:cubicBezTo>
                  <a:cubicBezTo>
                    <a:pt x="12824" y="4492"/>
                    <a:pt x="13108" y="4507"/>
                    <a:pt x="13390" y="4507"/>
                  </a:cubicBezTo>
                  <a:cubicBezTo>
                    <a:pt x="14412" y="4507"/>
                    <a:pt x="15423" y="4305"/>
                    <a:pt x="16312" y="3469"/>
                  </a:cubicBezTo>
                  <a:cubicBezTo>
                    <a:pt x="16479" y="3069"/>
                    <a:pt x="16579" y="2202"/>
                    <a:pt x="16512" y="2168"/>
                  </a:cubicBezTo>
                  <a:cubicBezTo>
                    <a:pt x="16245" y="1901"/>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4400825" y="3877375"/>
              <a:ext cx="425150" cy="174450"/>
            </a:xfrm>
            <a:custGeom>
              <a:avLst/>
              <a:gdLst/>
              <a:ahLst/>
              <a:cxnLst/>
              <a:rect l="l" t="t" r="r" b="b"/>
              <a:pathLst>
                <a:path w="17006" h="6978" extrusionOk="0">
                  <a:moveTo>
                    <a:pt x="10608" y="1"/>
                  </a:moveTo>
                  <a:cubicBezTo>
                    <a:pt x="9874" y="701"/>
                    <a:pt x="8072" y="635"/>
                    <a:pt x="6204" y="701"/>
                  </a:cubicBezTo>
                  <a:cubicBezTo>
                    <a:pt x="5837" y="723"/>
                    <a:pt x="5455" y="727"/>
                    <a:pt x="5070" y="727"/>
                  </a:cubicBezTo>
                  <a:cubicBezTo>
                    <a:pt x="4759" y="727"/>
                    <a:pt x="4447" y="724"/>
                    <a:pt x="4139" y="724"/>
                  </a:cubicBezTo>
                  <a:cubicBezTo>
                    <a:pt x="3028" y="724"/>
                    <a:pt x="1980" y="764"/>
                    <a:pt x="1301" y="1135"/>
                  </a:cubicBezTo>
                  <a:cubicBezTo>
                    <a:pt x="167" y="1702"/>
                    <a:pt x="0" y="3136"/>
                    <a:pt x="1868" y="4638"/>
                  </a:cubicBezTo>
                  <a:cubicBezTo>
                    <a:pt x="2402" y="5138"/>
                    <a:pt x="3002" y="5538"/>
                    <a:pt x="3636" y="5872"/>
                  </a:cubicBezTo>
                  <a:cubicBezTo>
                    <a:pt x="4661" y="6282"/>
                    <a:pt x="5704" y="6368"/>
                    <a:pt x="6652" y="6368"/>
                  </a:cubicBezTo>
                  <a:cubicBezTo>
                    <a:pt x="7340" y="6368"/>
                    <a:pt x="7978" y="6323"/>
                    <a:pt x="8524" y="6323"/>
                  </a:cubicBezTo>
                  <a:cubicBezTo>
                    <a:pt x="8694" y="6323"/>
                    <a:pt x="8855" y="6327"/>
                    <a:pt x="9006" y="6339"/>
                  </a:cubicBezTo>
                  <a:cubicBezTo>
                    <a:pt x="10614" y="6465"/>
                    <a:pt x="11626" y="6978"/>
                    <a:pt x="13083" y="6978"/>
                  </a:cubicBezTo>
                  <a:cubicBezTo>
                    <a:pt x="13168" y="6978"/>
                    <a:pt x="13255" y="6976"/>
                    <a:pt x="13343" y="6973"/>
                  </a:cubicBezTo>
                  <a:cubicBezTo>
                    <a:pt x="15344" y="6839"/>
                    <a:pt x="16512" y="6139"/>
                    <a:pt x="16745" y="5538"/>
                  </a:cubicBezTo>
                  <a:cubicBezTo>
                    <a:pt x="17005" y="4986"/>
                    <a:pt x="16601" y="859"/>
                    <a:pt x="15809" y="859"/>
                  </a:cubicBezTo>
                  <a:cubicBezTo>
                    <a:pt x="15788" y="859"/>
                    <a:pt x="15766" y="862"/>
                    <a:pt x="15745" y="868"/>
                  </a:cubicBezTo>
                  <a:cubicBezTo>
                    <a:pt x="15745" y="868"/>
                    <a:pt x="15683" y="1774"/>
                    <a:pt x="13974" y="1774"/>
                  </a:cubicBezTo>
                  <a:cubicBezTo>
                    <a:pt x="13507" y="1774"/>
                    <a:pt x="12919" y="1707"/>
                    <a:pt x="12175" y="1535"/>
                  </a:cubicBezTo>
                  <a:cubicBezTo>
                    <a:pt x="10708" y="1202"/>
                    <a:pt x="10608" y="334"/>
                    <a:pt x="10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4405825" y="3885375"/>
              <a:ext cx="141775" cy="138800"/>
            </a:xfrm>
            <a:custGeom>
              <a:avLst/>
              <a:gdLst/>
              <a:ahLst/>
              <a:cxnLst/>
              <a:rect l="l" t="t" r="r" b="b"/>
              <a:pathLst>
                <a:path w="5671" h="5552" extrusionOk="0">
                  <a:moveTo>
                    <a:pt x="3639" y="1"/>
                  </a:moveTo>
                  <a:cubicBezTo>
                    <a:pt x="2288" y="1"/>
                    <a:pt x="1345" y="304"/>
                    <a:pt x="667" y="982"/>
                  </a:cubicBezTo>
                  <a:cubicBezTo>
                    <a:pt x="167" y="1549"/>
                    <a:pt x="0" y="2349"/>
                    <a:pt x="167" y="3083"/>
                  </a:cubicBezTo>
                  <a:cubicBezTo>
                    <a:pt x="367" y="3917"/>
                    <a:pt x="1401" y="4918"/>
                    <a:pt x="3469" y="5552"/>
                  </a:cubicBezTo>
                  <a:cubicBezTo>
                    <a:pt x="3469" y="5552"/>
                    <a:pt x="2802" y="1049"/>
                    <a:pt x="5337" y="415"/>
                  </a:cubicBezTo>
                  <a:lnTo>
                    <a:pt x="5671" y="415"/>
                  </a:lnTo>
                  <a:cubicBezTo>
                    <a:pt x="5671" y="415"/>
                    <a:pt x="5638" y="148"/>
                    <a:pt x="4637" y="48"/>
                  </a:cubicBezTo>
                  <a:cubicBezTo>
                    <a:pt x="4281" y="17"/>
                    <a:pt x="3949" y="1"/>
                    <a:pt x="36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535075" y="3891650"/>
              <a:ext cx="50050" cy="70825"/>
            </a:xfrm>
            <a:custGeom>
              <a:avLst/>
              <a:gdLst/>
              <a:ahLst/>
              <a:cxnLst/>
              <a:rect l="l" t="t" r="r" b="b"/>
              <a:pathLst>
                <a:path w="2002" h="2833" extrusionOk="0">
                  <a:moveTo>
                    <a:pt x="1644" y="1"/>
                  </a:moveTo>
                  <a:cubicBezTo>
                    <a:pt x="1507" y="1"/>
                    <a:pt x="1374" y="42"/>
                    <a:pt x="1268" y="130"/>
                  </a:cubicBezTo>
                  <a:cubicBezTo>
                    <a:pt x="1" y="831"/>
                    <a:pt x="134" y="2666"/>
                    <a:pt x="134" y="2666"/>
                  </a:cubicBezTo>
                  <a:cubicBezTo>
                    <a:pt x="134" y="2799"/>
                    <a:pt x="334" y="2799"/>
                    <a:pt x="434" y="2832"/>
                  </a:cubicBezTo>
                  <a:cubicBezTo>
                    <a:pt x="701" y="2832"/>
                    <a:pt x="768" y="2666"/>
                    <a:pt x="768" y="2666"/>
                  </a:cubicBezTo>
                  <a:cubicBezTo>
                    <a:pt x="801" y="464"/>
                    <a:pt x="2002" y="97"/>
                    <a:pt x="2002" y="97"/>
                  </a:cubicBezTo>
                  <a:cubicBezTo>
                    <a:pt x="1892" y="34"/>
                    <a:pt x="1767" y="1"/>
                    <a:pt x="1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4574275" y="3891550"/>
              <a:ext cx="40050" cy="71375"/>
            </a:xfrm>
            <a:custGeom>
              <a:avLst/>
              <a:gdLst/>
              <a:ahLst/>
              <a:cxnLst/>
              <a:rect l="l" t="t" r="r" b="b"/>
              <a:pathLst>
                <a:path w="1602" h="2855" extrusionOk="0">
                  <a:moveTo>
                    <a:pt x="1268" y="1"/>
                  </a:moveTo>
                  <a:cubicBezTo>
                    <a:pt x="1134" y="1"/>
                    <a:pt x="1034" y="68"/>
                    <a:pt x="901" y="101"/>
                  </a:cubicBezTo>
                  <a:cubicBezTo>
                    <a:pt x="901" y="101"/>
                    <a:pt x="0" y="668"/>
                    <a:pt x="100" y="2603"/>
                  </a:cubicBezTo>
                  <a:cubicBezTo>
                    <a:pt x="167" y="2770"/>
                    <a:pt x="334" y="2836"/>
                    <a:pt x="501" y="2836"/>
                  </a:cubicBezTo>
                  <a:cubicBezTo>
                    <a:pt x="531" y="2849"/>
                    <a:pt x="560" y="2854"/>
                    <a:pt x="586" y="2854"/>
                  </a:cubicBezTo>
                  <a:cubicBezTo>
                    <a:pt x="703" y="2854"/>
                    <a:pt x="780" y="2745"/>
                    <a:pt x="834" y="2636"/>
                  </a:cubicBezTo>
                  <a:lnTo>
                    <a:pt x="834" y="2603"/>
                  </a:lnTo>
                  <a:cubicBezTo>
                    <a:pt x="768" y="2569"/>
                    <a:pt x="667" y="601"/>
                    <a:pt x="1601" y="68"/>
                  </a:cubicBezTo>
                  <a:cubicBezTo>
                    <a:pt x="1601" y="68"/>
                    <a:pt x="1601"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4610125" y="3887225"/>
              <a:ext cx="30875" cy="71075"/>
            </a:xfrm>
            <a:custGeom>
              <a:avLst/>
              <a:gdLst/>
              <a:ahLst/>
              <a:cxnLst/>
              <a:rect l="l" t="t" r="r" b="b"/>
              <a:pathLst>
                <a:path w="1235" h="2843" extrusionOk="0">
                  <a:moveTo>
                    <a:pt x="1014" y="0"/>
                  </a:moveTo>
                  <a:cubicBezTo>
                    <a:pt x="990" y="0"/>
                    <a:pt x="963" y="2"/>
                    <a:pt x="935" y="7"/>
                  </a:cubicBezTo>
                  <a:cubicBezTo>
                    <a:pt x="634" y="74"/>
                    <a:pt x="601" y="174"/>
                    <a:pt x="601" y="174"/>
                  </a:cubicBezTo>
                  <a:cubicBezTo>
                    <a:pt x="601" y="174"/>
                    <a:pt x="1" y="1008"/>
                    <a:pt x="268" y="2609"/>
                  </a:cubicBezTo>
                  <a:cubicBezTo>
                    <a:pt x="268" y="2609"/>
                    <a:pt x="268" y="2843"/>
                    <a:pt x="634" y="2843"/>
                  </a:cubicBezTo>
                  <a:cubicBezTo>
                    <a:pt x="1001" y="2843"/>
                    <a:pt x="901" y="2509"/>
                    <a:pt x="901" y="2509"/>
                  </a:cubicBezTo>
                  <a:cubicBezTo>
                    <a:pt x="901" y="2509"/>
                    <a:pt x="735" y="474"/>
                    <a:pt x="1235" y="74"/>
                  </a:cubicBezTo>
                  <a:cubicBezTo>
                    <a:pt x="1235" y="74"/>
                    <a:pt x="1161" y="0"/>
                    <a:pt x="1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4663500" y="3256950"/>
              <a:ext cx="191000" cy="600075"/>
            </a:xfrm>
            <a:custGeom>
              <a:avLst/>
              <a:gdLst/>
              <a:ahLst/>
              <a:cxnLst/>
              <a:rect l="l" t="t" r="r" b="b"/>
              <a:pathLst>
                <a:path w="7640" h="24003" extrusionOk="0">
                  <a:moveTo>
                    <a:pt x="167" y="0"/>
                  </a:moveTo>
                  <a:cubicBezTo>
                    <a:pt x="1" y="4003"/>
                    <a:pt x="134" y="22683"/>
                    <a:pt x="134" y="22683"/>
                  </a:cubicBezTo>
                  <a:cubicBezTo>
                    <a:pt x="134" y="22683"/>
                    <a:pt x="1684" y="24003"/>
                    <a:pt x="3871" y="24003"/>
                  </a:cubicBezTo>
                  <a:cubicBezTo>
                    <a:pt x="4444" y="24003"/>
                    <a:pt x="5061" y="23912"/>
                    <a:pt x="5705" y="23684"/>
                  </a:cubicBezTo>
                  <a:lnTo>
                    <a:pt x="7639" y="2268"/>
                  </a:lnTo>
                  <a:lnTo>
                    <a:pt x="1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4197325" y="3979125"/>
              <a:ext cx="341100" cy="167600"/>
            </a:xfrm>
            <a:custGeom>
              <a:avLst/>
              <a:gdLst/>
              <a:ahLst/>
              <a:cxnLst/>
              <a:rect l="l" t="t" r="r" b="b"/>
              <a:pathLst>
                <a:path w="13644" h="6704" extrusionOk="0">
                  <a:moveTo>
                    <a:pt x="8307" y="0"/>
                  </a:moveTo>
                  <a:lnTo>
                    <a:pt x="7940" y="2836"/>
                  </a:lnTo>
                  <a:cubicBezTo>
                    <a:pt x="7573" y="4070"/>
                    <a:pt x="5505" y="3937"/>
                    <a:pt x="3337" y="4137"/>
                  </a:cubicBezTo>
                  <a:cubicBezTo>
                    <a:pt x="2970" y="4170"/>
                    <a:pt x="2603" y="4170"/>
                    <a:pt x="2236" y="4170"/>
                  </a:cubicBezTo>
                  <a:lnTo>
                    <a:pt x="2169" y="4170"/>
                  </a:lnTo>
                  <a:cubicBezTo>
                    <a:pt x="1002" y="4337"/>
                    <a:pt x="1" y="5271"/>
                    <a:pt x="1402" y="6005"/>
                  </a:cubicBezTo>
                  <a:cubicBezTo>
                    <a:pt x="2421" y="6577"/>
                    <a:pt x="3830" y="6704"/>
                    <a:pt x="5269" y="6704"/>
                  </a:cubicBezTo>
                  <a:cubicBezTo>
                    <a:pt x="5760" y="6704"/>
                    <a:pt x="6255" y="6689"/>
                    <a:pt x="6739" y="6672"/>
                  </a:cubicBezTo>
                  <a:cubicBezTo>
                    <a:pt x="8974" y="6605"/>
                    <a:pt x="12943" y="6238"/>
                    <a:pt x="12877" y="3970"/>
                  </a:cubicBezTo>
                  <a:cubicBezTo>
                    <a:pt x="12877" y="3903"/>
                    <a:pt x="13644" y="67"/>
                    <a:pt x="13644" y="67"/>
                  </a:cubicBezTo>
                  <a:lnTo>
                    <a:pt x="13644" y="67"/>
                  </a:lnTo>
                  <a:cubicBezTo>
                    <a:pt x="13644" y="67"/>
                    <a:pt x="13046" y="457"/>
                    <a:pt x="11348" y="457"/>
                  </a:cubicBezTo>
                  <a:cubicBezTo>
                    <a:pt x="11121" y="457"/>
                    <a:pt x="10875" y="450"/>
                    <a:pt x="10608" y="434"/>
                  </a:cubicBezTo>
                  <a:cubicBezTo>
                    <a:pt x="9808" y="367"/>
                    <a:pt x="9074" y="234"/>
                    <a:pt x="830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4133125" y="4153425"/>
              <a:ext cx="416975" cy="103575"/>
            </a:xfrm>
            <a:custGeom>
              <a:avLst/>
              <a:gdLst/>
              <a:ahLst/>
              <a:cxnLst/>
              <a:rect l="l" t="t" r="r" b="b"/>
              <a:pathLst>
                <a:path w="16679" h="4143" extrusionOk="0">
                  <a:moveTo>
                    <a:pt x="67" y="0"/>
                  </a:moveTo>
                  <a:lnTo>
                    <a:pt x="67" y="0"/>
                  </a:lnTo>
                  <a:cubicBezTo>
                    <a:pt x="0" y="434"/>
                    <a:pt x="34" y="834"/>
                    <a:pt x="167" y="1201"/>
                  </a:cubicBezTo>
                  <a:cubicBezTo>
                    <a:pt x="301" y="1635"/>
                    <a:pt x="1635" y="2835"/>
                    <a:pt x="3670" y="3369"/>
                  </a:cubicBezTo>
                  <a:cubicBezTo>
                    <a:pt x="4487" y="3597"/>
                    <a:pt x="5348" y="3658"/>
                    <a:pt x="6158" y="3658"/>
                  </a:cubicBezTo>
                  <a:cubicBezTo>
                    <a:pt x="7090" y="3658"/>
                    <a:pt x="7956" y="3577"/>
                    <a:pt x="8614" y="3577"/>
                  </a:cubicBezTo>
                  <a:cubicBezTo>
                    <a:pt x="8809" y="3577"/>
                    <a:pt x="8986" y="3584"/>
                    <a:pt x="9140" y="3603"/>
                  </a:cubicBezTo>
                  <a:cubicBezTo>
                    <a:pt x="10241" y="3703"/>
                    <a:pt x="11375" y="4103"/>
                    <a:pt x="12709" y="4136"/>
                  </a:cubicBezTo>
                  <a:cubicBezTo>
                    <a:pt x="12856" y="4140"/>
                    <a:pt x="13003" y="4143"/>
                    <a:pt x="13149" y="4143"/>
                  </a:cubicBezTo>
                  <a:cubicBezTo>
                    <a:pt x="14327" y="4143"/>
                    <a:pt x="15462" y="3982"/>
                    <a:pt x="16412" y="3002"/>
                  </a:cubicBezTo>
                  <a:cubicBezTo>
                    <a:pt x="16579" y="2602"/>
                    <a:pt x="16679" y="1701"/>
                    <a:pt x="16579" y="1635"/>
                  </a:cubicBezTo>
                  <a:cubicBezTo>
                    <a:pt x="16345" y="1468"/>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4125625" y="4060025"/>
              <a:ext cx="427625" cy="172300"/>
            </a:xfrm>
            <a:custGeom>
              <a:avLst/>
              <a:gdLst/>
              <a:ahLst/>
              <a:cxnLst/>
              <a:rect l="l" t="t" r="r" b="b"/>
              <a:pathLst>
                <a:path w="17105" h="6892" extrusionOk="0">
                  <a:moveTo>
                    <a:pt x="10508" y="0"/>
                  </a:moveTo>
                  <a:cubicBezTo>
                    <a:pt x="9807" y="734"/>
                    <a:pt x="8039" y="667"/>
                    <a:pt x="6171" y="834"/>
                  </a:cubicBezTo>
                  <a:cubicBezTo>
                    <a:pt x="4437" y="1001"/>
                    <a:pt x="2335" y="767"/>
                    <a:pt x="1268" y="1401"/>
                  </a:cubicBezTo>
                  <a:cubicBezTo>
                    <a:pt x="167" y="2035"/>
                    <a:pt x="0" y="3436"/>
                    <a:pt x="1968" y="4870"/>
                  </a:cubicBezTo>
                  <a:cubicBezTo>
                    <a:pt x="2502" y="5337"/>
                    <a:pt x="3136" y="5738"/>
                    <a:pt x="3770" y="6071"/>
                  </a:cubicBezTo>
                  <a:cubicBezTo>
                    <a:pt x="4680" y="6390"/>
                    <a:pt x="5604" y="6474"/>
                    <a:pt x="6467" y="6474"/>
                  </a:cubicBezTo>
                  <a:cubicBezTo>
                    <a:pt x="7428" y="6474"/>
                    <a:pt x="8313" y="6369"/>
                    <a:pt x="9017" y="6369"/>
                  </a:cubicBezTo>
                  <a:cubicBezTo>
                    <a:pt x="9070" y="6369"/>
                    <a:pt x="9122" y="6370"/>
                    <a:pt x="9173" y="6371"/>
                  </a:cubicBezTo>
                  <a:cubicBezTo>
                    <a:pt x="10697" y="6431"/>
                    <a:pt x="11712" y="6892"/>
                    <a:pt x="13033" y="6892"/>
                  </a:cubicBezTo>
                  <a:cubicBezTo>
                    <a:pt x="13187" y="6892"/>
                    <a:pt x="13346" y="6886"/>
                    <a:pt x="13510" y="6872"/>
                  </a:cubicBezTo>
                  <a:cubicBezTo>
                    <a:pt x="15511" y="6705"/>
                    <a:pt x="16679" y="5938"/>
                    <a:pt x="16879" y="5337"/>
                  </a:cubicBezTo>
                  <a:cubicBezTo>
                    <a:pt x="17105" y="4725"/>
                    <a:pt x="16645" y="686"/>
                    <a:pt x="15861" y="686"/>
                  </a:cubicBezTo>
                  <a:cubicBezTo>
                    <a:pt x="15834" y="686"/>
                    <a:pt x="15806" y="691"/>
                    <a:pt x="15778" y="701"/>
                  </a:cubicBezTo>
                  <a:cubicBezTo>
                    <a:pt x="15778" y="701"/>
                    <a:pt x="15713" y="1627"/>
                    <a:pt x="13887" y="1627"/>
                  </a:cubicBezTo>
                  <a:cubicBezTo>
                    <a:pt x="13441" y="1627"/>
                    <a:pt x="12890" y="1572"/>
                    <a:pt x="12209" y="1434"/>
                  </a:cubicBezTo>
                  <a:cubicBezTo>
                    <a:pt x="10674" y="1201"/>
                    <a:pt x="10541" y="334"/>
                    <a:pt x="10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4130625" y="4072050"/>
              <a:ext cx="140125" cy="139775"/>
            </a:xfrm>
            <a:custGeom>
              <a:avLst/>
              <a:gdLst/>
              <a:ahLst/>
              <a:cxnLst/>
              <a:rect l="l" t="t" r="r" b="b"/>
              <a:pathLst>
                <a:path w="5605" h="5591" extrusionOk="0">
                  <a:moveTo>
                    <a:pt x="3892" y="1"/>
                  </a:moveTo>
                  <a:cubicBezTo>
                    <a:pt x="2347" y="1"/>
                    <a:pt x="1337" y="322"/>
                    <a:pt x="634" y="1054"/>
                  </a:cubicBezTo>
                  <a:cubicBezTo>
                    <a:pt x="167" y="1687"/>
                    <a:pt x="0" y="2455"/>
                    <a:pt x="234" y="3188"/>
                  </a:cubicBezTo>
                  <a:cubicBezTo>
                    <a:pt x="467" y="4089"/>
                    <a:pt x="1468" y="5056"/>
                    <a:pt x="3570" y="5590"/>
                  </a:cubicBezTo>
                  <a:cubicBezTo>
                    <a:pt x="3570" y="5590"/>
                    <a:pt x="2769" y="1120"/>
                    <a:pt x="5271" y="386"/>
                  </a:cubicBezTo>
                  <a:lnTo>
                    <a:pt x="5604" y="386"/>
                  </a:lnTo>
                  <a:cubicBezTo>
                    <a:pt x="5604" y="386"/>
                    <a:pt x="5571" y="86"/>
                    <a:pt x="4570" y="19"/>
                  </a:cubicBezTo>
                  <a:cubicBezTo>
                    <a:pt x="4333" y="7"/>
                    <a:pt x="4107" y="1"/>
                    <a:pt x="3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4259050" y="4077500"/>
              <a:ext cx="49225" cy="71775"/>
            </a:xfrm>
            <a:custGeom>
              <a:avLst/>
              <a:gdLst/>
              <a:ahLst/>
              <a:cxnLst/>
              <a:rect l="l" t="t" r="r" b="b"/>
              <a:pathLst>
                <a:path w="1969" h="2871" extrusionOk="0">
                  <a:moveTo>
                    <a:pt x="1622" y="0"/>
                  </a:moveTo>
                  <a:cubicBezTo>
                    <a:pt x="1475" y="0"/>
                    <a:pt x="1333" y="41"/>
                    <a:pt x="1201" y="135"/>
                  </a:cubicBezTo>
                  <a:cubicBezTo>
                    <a:pt x="0" y="869"/>
                    <a:pt x="167" y="2704"/>
                    <a:pt x="167" y="2704"/>
                  </a:cubicBezTo>
                  <a:cubicBezTo>
                    <a:pt x="200" y="2837"/>
                    <a:pt x="401" y="2837"/>
                    <a:pt x="467" y="2870"/>
                  </a:cubicBezTo>
                  <a:cubicBezTo>
                    <a:pt x="768" y="2870"/>
                    <a:pt x="801" y="2704"/>
                    <a:pt x="801" y="2704"/>
                  </a:cubicBezTo>
                  <a:cubicBezTo>
                    <a:pt x="768" y="502"/>
                    <a:pt x="1968" y="68"/>
                    <a:pt x="1968" y="68"/>
                  </a:cubicBezTo>
                  <a:cubicBezTo>
                    <a:pt x="1852" y="25"/>
                    <a:pt x="1735" y="0"/>
                    <a:pt x="1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4296575" y="4075025"/>
              <a:ext cx="40875" cy="72725"/>
            </a:xfrm>
            <a:custGeom>
              <a:avLst/>
              <a:gdLst/>
              <a:ahLst/>
              <a:cxnLst/>
              <a:rect l="l" t="t" r="r" b="b"/>
              <a:pathLst>
                <a:path w="1635" h="2909" extrusionOk="0">
                  <a:moveTo>
                    <a:pt x="1301" y="1"/>
                  </a:moveTo>
                  <a:cubicBezTo>
                    <a:pt x="1168" y="1"/>
                    <a:pt x="1034" y="67"/>
                    <a:pt x="934" y="134"/>
                  </a:cubicBezTo>
                  <a:cubicBezTo>
                    <a:pt x="934" y="134"/>
                    <a:pt x="0" y="768"/>
                    <a:pt x="201" y="2669"/>
                  </a:cubicBezTo>
                  <a:cubicBezTo>
                    <a:pt x="259" y="2814"/>
                    <a:pt x="393" y="2909"/>
                    <a:pt x="514" y="2909"/>
                  </a:cubicBezTo>
                  <a:cubicBezTo>
                    <a:pt x="532" y="2909"/>
                    <a:pt x="550" y="2907"/>
                    <a:pt x="567" y="2903"/>
                  </a:cubicBezTo>
                  <a:cubicBezTo>
                    <a:pt x="585" y="2906"/>
                    <a:pt x="602" y="2908"/>
                    <a:pt x="619" y="2908"/>
                  </a:cubicBezTo>
                  <a:cubicBezTo>
                    <a:pt x="761" y="2908"/>
                    <a:pt x="875" y="2785"/>
                    <a:pt x="934" y="2636"/>
                  </a:cubicBezTo>
                  <a:cubicBezTo>
                    <a:pt x="934" y="2636"/>
                    <a:pt x="701" y="634"/>
                    <a:pt x="1635" y="67"/>
                  </a:cubicBezTo>
                  <a:cubicBezTo>
                    <a:pt x="1635" y="67"/>
                    <a:pt x="1635"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4334100" y="4070675"/>
              <a:ext cx="30050" cy="71350"/>
            </a:xfrm>
            <a:custGeom>
              <a:avLst/>
              <a:gdLst/>
              <a:ahLst/>
              <a:cxnLst/>
              <a:rect l="l" t="t" r="r" b="b"/>
              <a:pathLst>
                <a:path w="1202" h="2854" extrusionOk="0">
                  <a:moveTo>
                    <a:pt x="970" y="1"/>
                  </a:moveTo>
                  <a:cubicBezTo>
                    <a:pt x="940" y="1"/>
                    <a:pt x="906" y="3"/>
                    <a:pt x="868" y="8"/>
                  </a:cubicBezTo>
                  <a:cubicBezTo>
                    <a:pt x="634" y="41"/>
                    <a:pt x="534" y="241"/>
                    <a:pt x="534" y="241"/>
                  </a:cubicBezTo>
                  <a:cubicBezTo>
                    <a:pt x="534" y="241"/>
                    <a:pt x="0" y="1109"/>
                    <a:pt x="301" y="2643"/>
                  </a:cubicBezTo>
                  <a:cubicBezTo>
                    <a:pt x="301" y="2643"/>
                    <a:pt x="327" y="2854"/>
                    <a:pt x="591" y="2854"/>
                  </a:cubicBezTo>
                  <a:cubicBezTo>
                    <a:pt x="624" y="2854"/>
                    <a:pt x="660" y="2851"/>
                    <a:pt x="701" y="2843"/>
                  </a:cubicBezTo>
                  <a:cubicBezTo>
                    <a:pt x="1068" y="2810"/>
                    <a:pt x="968" y="2510"/>
                    <a:pt x="968" y="2510"/>
                  </a:cubicBezTo>
                  <a:cubicBezTo>
                    <a:pt x="968" y="2510"/>
                    <a:pt x="701" y="508"/>
                    <a:pt x="1201" y="74"/>
                  </a:cubicBezTo>
                  <a:cubicBezTo>
                    <a:pt x="1201" y="74"/>
                    <a:pt x="1152"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4392475" y="3452075"/>
              <a:ext cx="257700" cy="579100"/>
            </a:xfrm>
            <a:custGeom>
              <a:avLst/>
              <a:gdLst/>
              <a:ahLst/>
              <a:cxnLst/>
              <a:rect l="l" t="t" r="r" b="b"/>
              <a:pathLst>
                <a:path w="10308" h="23164" extrusionOk="0">
                  <a:moveTo>
                    <a:pt x="1201" y="1"/>
                  </a:moveTo>
                  <a:cubicBezTo>
                    <a:pt x="768" y="4170"/>
                    <a:pt x="301" y="16212"/>
                    <a:pt x="0" y="22217"/>
                  </a:cubicBezTo>
                  <a:cubicBezTo>
                    <a:pt x="1192" y="22845"/>
                    <a:pt x="2524" y="23164"/>
                    <a:pt x="3860" y="23164"/>
                  </a:cubicBezTo>
                  <a:cubicBezTo>
                    <a:pt x="4581" y="23164"/>
                    <a:pt x="5303" y="23071"/>
                    <a:pt x="6005" y="22884"/>
                  </a:cubicBezTo>
                  <a:lnTo>
                    <a:pt x="10308" y="1302"/>
                  </a:lnTo>
                  <a:lnTo>
                    <a:pt x="1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5083800" y="3852275"/>
              <a:ext cx="25875" cy="833200"/>
            </a:xfrm>
            <a:custGeom>
              <a:avLst/>
              <a:gdLst/>
              <a:ahLst/>
              <a:cxnLst/>
              <a:rect l="l" t="t" r="r" b="b"/>
              <a:pathLst>
                <a:path w="1035" h="33328" extrusionOk="0">
                  <a:moveTo>
                    <a:pt x="565" y="1"/>
                  </a:moveTo>
                  <a:cubicBezTo>
                    <a:pt x="544" y="1"/>
                    <a:pt x="523" y="2"/>
                    <a:pt x="501" y="4"/>
                  </a:cubicBezTo>
                  <a:cubicBezTo>
                    <a:pt x="201" y="4"/>
                    <a:pt x="1" y="238"/>
                    <a:pt x="34" y="538"/>
                  </a:cubicBezTo>
                  <a:lnTo>
                    <a:pt x="34" y="32828"/>
                  </a:lnTo>
                  <a:cubicBezTo>
                    <a:pt x="34" y="33095"/>
                    <a:pt x="234" y="33328"/>
                    <a:pt x="534" y="33328"/>
                  </a:cubicBezTo>
                  <a:cubicBezTo>
                    <a:pt x="801" y="33328"/>
                    <a:pt x="1001" y="33095"/>
                    <a:pt x="1035" y="32828"/>
                  </a:cubicBezTo>
                  <a:lnTo>
                    <a:pt x="1035" y="538"/>
                  </a:lnTo>
                  <a:lnTo>
                    <a:pt x="1035" y="471"/>
                  </a:lnTo>
                  <a:cubicBezTo>
                    <a:pt x="1035" y="193"/>
                    <a:pt x="834"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5334825" y="3738950"/>
              <a:ext cx="275200" cy="652150"/>
            </a:xfrm>
            <a:custGeom>
              <a:avLst/>
              <a:gdLst/>
              <a:ahLst/>
              <a:cxnLst/>
              <a:rect l="l" t="t" r="r" b="b"/>
              <a:pathLst>
                <a:path w="11008" h="26086" extrusionOk="0">
                  <a:moveTo>
                    <a:pt x="553" y="0"/>
                  </a:moveTo>
                  <a:cubicBezTo>
                    <a:pt x="491" y="0"/>
                    <a:pt x="428" y="11"/>
                    <a:pt x="367" y="34"/>
                  </a:cubicBezTo>
                  <a:cubicBezTo>
                    <a:pt x="133" y="134"/>
                    <a:pt x="0" y="434"/>
                    <a:pt x="100" y="701"/>
                  </a:cubicBezTo>
                  <a:lnTo>
                    <a:pt x="9974" y="25752"/>
                  </a:lnTo>
                  <a:cubicBezTo>
                    <a:pt x="10041" y="25952"/>
                    <a:pt x="10207" y="26086"/>
                    <a:pt x="10441" y="26086"/>
                  </a:cubicBezTo>
                  <a:cubicBezTo>
                    <a:pt x="10508" y="26086"/>
                    <a:pt x="10608" y="26086"/>
                    <a:pt x="10641" y="26053"/>
                  </a:cubicBezTo>
                  <a:cubicBezTo>
                    <a:pt x="10941" y="25919"/>
                    <a:pt x="11008" y="25619"/>
                    <a:pt x="10941" y="25385"/>
                  </a:cubicBezTo>
                  <a:lnTo>
                    <a:pt x="1034" y="301"/>
                  </a:lnTo>
                  <a:cubicBezTo>
                    <a:pt x="957" y="121"/>
                    <a:pt x="761" y="0"/>
                    <a:pt x="5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4612625" y="3793150"/>
              <a:ext cx="967400" cy="522900"/>
            </a:xfrm>
            <a:custGeom>
              <a:avLst/>
              <a:gdLst/>
              <a:ahLst/>
              <a:cxnLst/>
              <a:rect l="l" t="t" r="r" b="b"/>
              <a:pathLst>
                <a:path w="38696" h="20916" extrusionOk="0">
                  <a:moveTo>
                    <a:pt x="19381" y="1"/>
                  </a:moveTo>
                  <a:cubicBezTo>
                    <a:pt x="19214" y="1"/>
                    <a:pt x="19081" y="68"/>
                    <a:pt x="19014" y="168"/>
                  </a:cubicBezTo>
                  <a:lnTo>
                    <a:pt x="234" y="19948"/>
                  </a:lnTo>
                  <a:lnTo>
                    <a:pt x="201" y="20015"/>
                  </a:lnTo>
                  <a:cubicBezTo>
                    <a:pt x="1" y="20215"/>
                    <a:pt x="34" y="20549"/>
                    <a:pt x="234" y="20716"/>
                  </a:cubicBezTo>
                  <a:cubicBezTo>
                    <a:pt x="341" y="20807"/>
                    <a:pt x="469" y="20850"/>
                    <a:pt x="593" y="20850"/>
                  </a:cubicBezTo>
                  <a:cubicBezTo>
                    <a:pt x="739" y="20850"/>
                    <a:pt x="878" y="20791"/>
                    <a:pt x="968" y="20682"/>
                  </a:cubicBezTo>
                  <a:lnTo>
                    <a:pt x="19348" y="1268"/>
                  </a:lnTo>
                  <a:lnTo>
                    <a:pt x="37761" y="20749"/>
                  </a:lnTo>
                  <a:cubicBezTo>
                    <a:pt x="37894" y="20882"/>
                    <a:pt x="38028" y="20916"/>
                    <a:pt x="38161" y="20916"/>
                  </a:cubicBezTo>
                  <a:cubicBezTo>
                    <a:pt x="38261" y="20882"/>
                    <a:pt x="38361" y="20849"/>
                    <a:pt x="38495" y="20749"/>
                  </a:cubicBezTo>
                  <a:cubicBezTo>
                    <a:pt x="38695" y="20582"/>
                    <a:pt x="38695" y="20249"/>
                    <a:pt x="38528" y="20048"/>
                  </a:cubicBezTo>
                  <a:lnTo>
                    <a:pt x="19748" y="168"/>
                  </a:lnTo>
                  <a:cubicBezTo>
                    <a:pt x="19681" y="34"/>
                    <a:pt x="19515" y="1"/>
                    <a:pt x="193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4584275" y="3738950"/>
              <a:ext cx="275225" cy="652150"/>
            </a:xfrm>
            <a:custGeom>
              <a:avLst/>
              <a:gdLst/>
              <a:ahLst/>
              <a:cxnLst/>
              <a:rect l="l" t="t" r="r" b="b"/>
              <a:pathLst>
                <a:path w="11009" h="26086" extrusionOk="0">
                  <a:moveTo>
                    <a:pt x="10438" y="0"/>
                  </a:moveTo>
                  <a:cubicBezTo>
                    <a:pt x="10216" y="0"/>
                    <a:pt x="10026" y="121"/>
                    <a:pt x="9974" y="301"/>
                  </a:cubicBezTo>
                  <a:lnTo>
                    <a:pt x="101" y="25385"/>
                  </a:lnTo>
                  <a:cubicBezTo>
                    <a:pt x="1" y="25686"/>
                    <a:pt x="134" y="25952"/>
                    <a:pt x="368" y="26053"/>
                  </a:cubicBezTo>
                  <a:cubicBezTo>
                    <a:pt x="401" y="26086"/>
                    <a:pt x="468" y="26086"/>
                    <a:pt x="534" y="26086"/>
                  </a:cubicBezTo>
                  <a:cubicBezTo>
                    <a:pt x="734" y="26086"/>
                    <a:pt x="935" y="25952"/>
                    <a:pt x="1001" y="25752"/>
                  </a:cubicBezTo>
                  <a:lnTo>
                    <a:pt x="10942" y="701"/>
                  </a:lnTo>
                  <a:cubicBezTo>
                    <a:pt x="11008" y="401"/>
                    <a:pt x="10942" y="101"/>
                    <a:pt x="10642" y="34"/>
                  </a:cubicBezTo>
                  <a:cubicBezTo>
                    <a:pt x="10573" y="11"/>
                    <a:pt x="10504" y="0"/>
                    <a:pt x="10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4582600" y="3299450"/>
              <a:ext cx="1021600" cy="586675"/>
            </a:xfrm>
            <a:custGeom>
              <a:avLst/>
              <a:gdLst/>
              <a:ahLst/>
              <a:cxnLst/>
              <a:rect l="l" t="t" r="r" b="b"/>
              <a:pathLst>
                <a:path w="40864" h="23467" extrusionOk="0">
                  <a:moveTo>
                    <a:pt x="17244" y="1"/>
                  </a:moveTo>
                  <a:cubicBezTo>
                    <a:pt x="16031" y="1"/>
                    <a:pt x="14881" y="277"/>
                    <a:pt x="13744" y="802"/>
                  </a:cubicBezTo>
                  <a:cubicBezTo>
                    <a:pt x="10608" y="2270"/>
                    <a:pt x="7606" y="3971"/>
                    <a:pt x="4738" y="5839"/>
                  </a:cubicBezTo>
                  <a:cubicBezTo>
                    <a:pt x="1669" y="7974"/>
                    <a:pt x="1" y="9508"/>
                    <a:pt x="368" y="11543"/>
                  </a:cubicBezTo>
                  <a:cubicBezTo>
                    <a:pt x="368" y="11543"/>
                    <a:pt x="535" y="11843"/>
                    <a:pt x="1335" y="14145"/>
                  </a:cubicBezTo>
                  <a:cubicBezTo>
                    <a:pt x="2102" y="16446"/>
                    <a:pt x="12076" y="22951"/>
                    <a:pt x="16079" y="23451"/>
                  </a:cubicBezTo>
                  <a:cubicBezTo>
                    <a:pt x="16163" y="23462"/>
                    <a:pt x="16253" y="23467"/>
                    <a:pt x="16351" y="23467"/>
                  </a:cubicBezTo>
                  <a:cubicBezTo>
                    <a:pt x="20940" y="23467"/>
                    <a:pt x="40863" y="12210"/>
                    <a:pt x="40863" y="12210"/>
                  </a:cubicBezTo>
                  <a:cubicBezTo>
                    <a:pt x="40863" y="12210"/>
                    <a:pt x="26953" y="3804"/>
                    <a:pt x="22350" y="1436"/>
                  </a:cubicBezTo>
                  <a:cubicBezTo>
                    <a:pt x="20472" y="459"/>
                    <a:pt x="18806" y="1"/>
                    <a:pt x="17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4591775" y="3588000"/>
              <a:ext cx="442850" cy="323600"/>
            </a:xfrm>
            <a:custGeom>
              <a:avLst/>
              <a:gdLst/>
              <a:ahLst/>
              <a:cxnLst/>
              <a:rect l="l" t="t" r="r" b="b"/>
              <a:pathLst>
                <a:path w="17714"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713" y="9441"/>
                  </a:lnTo>
                  <a:lnTo>
                    <a:pt x="17713" y="9441"/>
                  </a:lnTo>
                  <a:cubicBezTo>
                    <a:pt x="16791" y="10271"/>
                    <a:pt x="15862" y="10626"/>
                    <a:pt x="14874" y="10626"/>
                  </a:cubicBezTo>
                  <a:cubicBezTo>
                    <a:pt x="12646" y="10626"/>
                    <a:pt x="10115" y="8824"/>
                    <a:pt x="6672" y="6606"/>
                  </a:cubicBezTo>
                  <a:cubicBezTo>
                    <a:pt x="1069" y="2970"/>
                    <a:pt x="1" y="1"/>
                    <a:pt x="1"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4591775" y="3588000"/>
              <a:ext cx="442025" cy="323600"/>
            </a:xfrm>
            <a:custGeom>
              <a:avLst/>
              <a:gdLst/>
              <a:ahLst/>
              <a:cxnLst/>
              <a:rect l="l" t="t" r="r" b="b"/>
              <a:pathLst>
                <a:path w="17681"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680" y="9408"/>
                  </a:lnTo>
                  <a:lnTo>
                    <a:pt x="17680" y="9408"/>
                  </a:lnTo>
                  <a:cubicBezTo>
                    <a:pt x="16762" y="10254"/>
                    <a:pt x="15827" y="10615"/>
                    <a:pt x="14829" y="10615"/>
                  </a:cubicBezTo>
                  <a:cubicBezTo>
                    <a:pt x="12602" y="10615"/>
                    <a:pt x="10059" y="8817"/>
                    <a:pt x="6672" y="6606"/>
                  </a:cubicBezTo>
                  <a:cubicBezTo>
                    <a:pt x="1069" y="297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5551625" y="4296025"/>
              <a:ext cx="59250" cy="98425"/>
            </a:xfrm>
            <a:custGeom>
              <a:avLst/>
              <a:gdLst/>
              <a:ahLst/>
              <a:cxnLst/>
              <a:rect l="l" t="t" r="r" b="b"/>
              <a:pathLst>
                <a:path w="2370" h="3937" extrusionOk="0">
                  <a:moveTo>
                    <a:pt x="1102" y="0"/>
                  </a:moveTo>
                  <a:lnTo>
                    <a:pt x="1" y="400"/>
                  </a:lnTo>
                  <a:lnTo>
                    <a:pt x="1202" y="3636"/>
                  </a:lnTo>
                  <a:lnTo>
                    <a:pt x="1202" y="3669"/>
                  </a:lnTo>
                  <a:cubicBezTo>
                    <a:pt x="1268" y="3770"/>
                    <a:pt x="1302" y="3803"/>
                    <a:pt x="1369" y="3836"/>
                  </a:cubicBezTo>
                  <a:cubicBezTo>
                    <a:pt x="1502" y="3903"/>
                    <a:pt x="1644" y="3936"/>
                    <a:pt x="1781" y="3936"/>
                  </a:cubicBezTo>
                  <a:cubicBezTo>
                    <a:pt x="1919" y="3936"/>
                    <a:pt x="2052" y="3903"/>
                    <a:pt x="2169" y="3836"/>
                  </a:cubicBezTo>
                  <a:cubicBezTo>
                    <a:pt x="2269" y="3803"/>
                    <a:pt x="2336" y="3736"/>
                    <a:pt x="2369" y="3636"/>
                  </a:cubicBezTo>
                  <a:lnTo>
                    <a:pt x="2369" y="3569"/>
                  </a:lnTo>
                  <a:lnTo>
                    <a:pt x="2369" y="3469"/>
                  </a:lnTo>
                  <a:lnTo>
                    <a:pt x="110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4581775" y="4296025"/>
              <a:ext cx="60075" cy="98425"/>
            </a:xfrm>
            <a:custGeom>
              <a:avLst/>
              <a:gdLst/>
              <a:ahLst/>
              <a:cxnLst/>
              <a:rect l="l" t="t" r="r" b="b"/>
              <a:pathLst>
                <a:path w="2403" h="3937" extrusionOk="0">
                  <a:moveTo>
                    <a:pt x="1301" y="0"/>
                  </a:moveTo>
                  <a:lnTo>
                    <a:pt x="1" y="3469"/>
                  </a:lnTo>
                  <a:lnTo>
                    <a:pt x="1" y="3569"/>
                  </a:lnTo>
                  <a:lnTo>
                    <a:pt x="1" y="3636"/>
                  </a:lnTo>
                  <a:cubicBezTo>
                    <a:pt x="67" y="3736"/>
                    <a:pt x="134" y="3803"/>
                    <a:pt x="234" y="3836"/>
                  </a:cubicBezTo>
                  <a:cubicBezTo>
                    <a:pt x="351" y="3903"/>
                    <a:pt x="484" y="3936"/>
                    <a:pt x="618" y="3936"/>
                  </a:cubicBezTo>
                  <a:cubicBezTo>
                    <a:pt x="751" y="3936"/>
                    <a:pt x="885" y="3903"/>
                    <a:pt x="1001" y="3836"/>
                  </a:cubicBezTo>
                  <a:cubicBezTo>
                    <a:pt x="1101" y="3803"/>
                    <a:pt x="1135" y="3770"/>
                    <a:pt x="1168" y="3669"/>
                  </a:cubicBezTo>
                  <a:lnTo>
                    <a:pt x="1168" y="3636"/>
                  </a:lnTo>
                  <a:lnTo>
                    <a:pt x="2402" y="400"/>
                  </a:lnTo>
                  <a:lnTo>
                    <a:pt x="1301"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5081300" y="4606025"/>
              <a:ext cx="29200" cy="84475"/>
            </a:xfrm>
            <a:custGeom>
              <a:avLst/>
              <a:gdLst/>
              <a:ahLst/>
              <a:cxnLst/>
              <a:rect l="l" t="t" r="r" b="b"/>
              <a:pathLst>
                <a:path w="1168" h="3379" extrusionOk="0">
                  <a:moveTo>
                    <a:pt x="609" y="1"/>
                  </a:moveTo>
                  <a:cubicBezTo>
                    <a:pt x="409" y="1"/>
                    <a:pt x="201" y="59"/>
                    <a:pt x="0" y="176"/>
                  </a:cubicBezTo>
                  <a:lnTo>
                    <a:pt x="0" y="3045"/>
                  </a:lnTo>
                  <a:cubicBezTo>
                    <a:pt x="0" y="3178"/>
                    <a:pt x="101" y="3245"/>
                    <a:pt x="167" y="3278"/>
                  </a:cubicBezTo>
                  <a:cubicBezTo>
                    <a:pt x="301" y="3345"/>
                    <a:pt x="451" y="3378"/>
                    <a:pt x="597" y="3378"/>
                  </a:cubicBezTo>
                  <a:cubicBezTo>
                    <a:pt x="743" y="3378"/>
                    <a:pt x="884" y="3345"/>
                    <a:pt x="1001" y="3278"/>
                  </a:cubicBezTo>
                  <a:cubicBezTo>
                    <a:pt x="1101" y="3245"/>
                    <a:pt x="1168" y="3111"/>
                    <a:pt x="1168" y="3045"/>
                  </a:cubicBezTo>
                  <a:lnTo>
                    <a:pt x="1168" y="176"/>
                  </a:lnTo>
                  <a:cubicBezTo>
                    <a:pt x="1001" y="59"/>
                    <a:pt x="809" y="1"/>
                    <a:pt x="60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4633475" y="3201975"/>
              <a:ext cx="806450" cy="252625"/>
            </a:xfrm>
            <a:custGeom>
              <a:avLst/>
              <a:gdLst/>
              <a:ahLst/>
              <a:cxnLst/>
              <a:rect l="l" t="t" r="r" b="b"/>
              <a:pathLst>
                <a:path w="32258" h="10105" extrusionOk="0">
                  <a:moveTo>
                    <a:pt x="3992" y="1"/>
                  </a:moveTo>
                  <a:cubicBezTo>
                    <a:pt x="3420" y="1"/>
                    <a:pt x="2951" y="60"/>
                    <a:pt x="2636" y="198"/>
                  </a:cubicBezTo>
                  <a:cubicBezTo>
                    <a:pt x="1001" y="898"/>
                    <a:pt x="167" y="1799"/>
                    <a:pt x="34" y="4134"/>
                  </a:cubicBezTo>
                  <a:cubicBezTo>
                    <a:pt x="1" y="4567"/>
                    <a:pt x="34" y="6702"/>
                    <a:pt x="34" y="6702"/>
                  </a:cubicBezTo>
                  <a:cubicBezTo>
                    <a:pt x="34" y="6702"/>
                    <a:pt x="8473" y="10105"/>
                    <a:pt x="15078" y="10105"/>
                  </a:cubicBezTo>
                  <a:cubicBezTo>
                    <a:pt x="21716" y="10105"/>
                    <a:pt x="32257" y="7470"/>
                    <a:pt x="32257" y="7470"/>
                  </a:cubicBezTo>
                  <a:cubicBezTo>
                    <a:pt x="32257" y="7470"/>
                    <a:pt x="15578" y="2399"/>
                    <a:pt x="12710" y="1632"/>
                  </a:cubicBezTo>
                  <a:cubicBezTo>
                    <a:pt x="10405" y="989"/>
                    <a:pt x="6334" y="1"/>
                    <a:pt x="3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4424175" y="3294275"/>
              <a:ext cx="1052425" cy="454800"/>
            </a:xfrm>
            <a:custGeom>
              <a:avLst/>
              <a:gdLst/>
              <a:ahLst/>
              <a:cxnLst/>
              <a:rect l="l" t="t" r="r" b="b"/>
              <a:pathLst>
                <a:path w="42097" h="18192" extrusionOk="0">
                  <a:moveTo>
                    <a:pt x="6299" y="1"/>
                  </a:moveTo>
                  <a:cubicBezTo>
                    <a:pt x="2594" y="1"/>
                    <a:pt x="198" y="2100"/>
                    <a:pt x="0" y="6279"/>
                  </a:cubicBezTo>
                  <a:cubicBezTo>
                    <a:pt x="0" y="6713"/>
                    <a:pt x="1768" y="7213"/>
                    <a:pt x="1768" y="7647"/>
                  </a:cubicBezTo>
                  <a:cubicBezTo>
                    <a:pt x="1768" y="9037"/>
                    <a:pt x="5752" y="9153"/>
                    <a:pt x="7080" y="9153"/>
                  </a:cubicBezTo>
                  <a:cubicBezTo>
                    <a:pt x="7346" y="9153"/>
                    <a:pt x="7505" y="9148"/>
                    <a:pt x="7505" y="9148"/>
                  </a:cubicBezTo>
                  <a:cubicBezTo>
                    <a:pt x="7505" y="9148"/>
                    <a:pt x="16278" y="15553"/>
                    <a:pt x="23684" y="17821"/>
                  </a:cubicBezTo>
                  <a:cubicBezTo>
                    <a:pt x="24526" y="18077"/>
                    <a:pt x="25383" y="18191"/>
                    <a:pt x="26242" y="18191"/>
                  </a:cubicBezTo>
                  <a:cubicBezTo>
                    <a:pt x="32085" y="18191"/>
                    <a:pt x="37995" y="12912"/>
                    <a:pt x="39595" y="11283"/>
                  </a:cubicBezTo>
                  <a:cubicBezTo>
                    <a:pt x="42097" y="8681"/>
                    <a:pt x="41763" y="5212"/>
                    <a:pt x="40729" y="1643"/>
                  </a:cubicBezTo>
                  <a:lnTo>
                    <a:pt x="40729" y="1643"/>
                  </a:lnTo>
                  <a:lnTo>
                    <a:pt x="25185" y="4445"/>
                  </a:lnTo>
                  <a:cubicBezTo>
                    <a:pt x="25185" y="4445"/>
                    <a:pt x="13610" y="1142"/>
                    <a:pt x="8439" y="208"/>
                  </a:cubicBezTo>
                  <a:cubicBezTo>
                    <a:pt x="7687" y="70"/>
                    <a:pt x="6971" y="1"/>
                    <a:pt x="6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4610125" y="3449575"/>
              <a:ext cx="693850" cy="299625"/>
            </a:xfrm>
            <a:custGeom>
              <a:avLst/>
              <a:gdLst/>
              <a:ahLst/>
              <a:cxnLst/>
              <a:rect l="l" t="t" r="r" b="b"/>
              <a:pathLst>
                <a:path w="27754" h="11985" extrusionOk="0">
                  <a:moveTo>
                    <a:pt x="27754" y="1"/>
                  </a:moveTo>
                  <a:lnTo>
                    <a:pt x="20949" y="2135"/>
                  </a:lnTo>
                  <a:cubicBezTo>
                    <a:pt x="19654" y="6172"/>
                    <a:pt x="18957" y="8522"/>
                    <a:pt x="16254" y="8522"/>
                  </a:cubicBezTo>
                  <a:cubicBezTo>
                    <a:pt x="15964" y="8522"/>
                    <a:pt x="15651" y="8495"/>
                    <a:pt x="15312" y="8440"/>
                  </a:cubicBezTo>
                  <a:cubicBezTo>
                    <a:pt x="11809" y="7840"/>
                    <a:pt x="2" y="2936"/>
                    <a:pt x="1" y="2936"/>
                  </a:cubicBezTo>
                  <a:lnTo>
                    <a:pt x="1" y="2936"/>
                  </a:lnTo>
                  <a:cubicBezTo>
                    <a:pt x="1" y="2936"/>
                    <a:pt x="8807" y="9341"/>
                    <a:pt x="16179" y="11609"/>
                  </a:cubicBezTo>
                  <a:cubicBezTo>
                    <a:pt x="17035" y="11869"/>
                    <a:pt x="17905" y="11984"/>
                    <a:pt x="18776" y="11984"/>
                  </a:cubicBezTo>
                  <a:cubicBezTo>
                    <a:pt x="20923" y="11984"/>
                    <a:pt x="23072" y="11281"/>
                    <a:pt x="25019" y="10308"/>
                  </a:cubicBezTo>
                  <a:cubicBezTo>
                    <a:pt x="26286" y="5772"/>
                    <a:pt x="27754" y="1"/>
                    <a:pt x="27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5404025" y="2677625"/>
              <a:ext cx="290025" cy="746150"/>
            </a:xfrm>
            <a:custGeom>
              <a:avLst/>
              <a:gdLst/>
              <a:ahLst/>
              <a:cxnLst/>
              <a:rect l="l" t="t" r="r" b="b"/>
              <a:pathLst>
                <a:path w="11601" h="29846" extrusionOk="0">
                  <a:moveTo>
                    <a:pt x="810" y="0"/>
                  </a:moveTo>
                  <a:cubicBezTo>
                    <a:pt x="539" y="0"/>
                    <a:pt x="268" y="30"/>
                    <a:pt x="1" y="90"/>
                  </a:cubicBezTo>
                  <a:lnTo>
                    <a:pt x="2336" y="12799"/>
                  </a:lnTo>
                  <a:lnTo>
                    <a:pt x="5104" y="19370"/>
                  </a:lnTo>
                  <a:lnTo>
                    <a:pt x="701" y="25241"/>
                  </a:lnTo>
                  <a:cubicBezTo>
                    <a:pt x="701" y="25241"/>
                    <a:pt x="3152" y="29492"/>
                    <a:pt x="3237" y="29824"/>
                  </a:cubicBezTo>
                  <a:lnTo>
                    <a:pt x="3237" y="29824"/>
                  </a:lnTo>
                  <a:cubicBezTo>
                    <a:pt x="3529" y="29326"/>
                    <a:pt x="11601" y="20434"/>
                    <a:pt x="11375" y="19404"/>
                  </a:cubicBezTo>
                  <a:cubicBezTo>
                    <a:pt x="10775" y="17035"/>
                    <a:pt x="7439" y="8296"/>
                    <a:pt x="6072" y="4727"/>
                  </a:cubicBezTo>
                  <a:cubicBezTo>
                    <a:pt x="4868" y="1614"/>
                    <a:pt x="2810" y="0"/>
                    <a:pt x="810" y="0"/>
                  </a:cubicBezTo>
                  <a:close/>
                  <a:moveTo>
                    <a:pt x="3237" y="29824"/>
                  </a:moveTo>
                  <a:lnTo>
                    <a:pt x="3237" y="29824"/>
                  </a:lnTo>
                  <a:cubicBezTo>
                    <a:pt x="3228" y="29839"/>
                    <a:pt x="3226" y="29846"/>
                    <a:pt x="3231" y="29846"/>
                  </a:cubicBezTo>
                  <a:cubicBezTo>
                    <a:pt x="3233" y="29846"/>
                    <a:pt x="3234" y="29845"/>
                    <a:pt x="3236" y="29845"/>
                  </a:cubicBezTo>
                  <a:cubicBezTo>
                    <a:pt x="3240" y="29843"/>
                    <a:pt x="3240" y="29836"/>
                    <a:pt x="3237" y="29824"/>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388175" y="2671350"/>
              <a:ext cx="268550" cy="452000"/>
            </a:xfrm>
            <a:custGeom>
              <a:avLst/>
              <a:gdLst/>
              <a:ahLst/>
              <a:cxnLst/>
              <a:rect l="l" t="t" r="r" b="b"/>
              <a:pathLst>
                <a:path w="10742" h="18080" extrusionOk="0">
                  <a:moveTo>
                    <a:pt x="381" y="1"/>
                  </a:moveTo>
                  <a:cubicBezTo>
                    <a:pt x="253" y="1"/>
                    <a:pt x="126" y="3"/>
                    <a:pt x="1" y="7"/>
                  </a:cubicBezTo>
                  <a:lnTo>
                    <a:pt x="701" y="17787"/>
                  </a:lnTo>
                  <a:cubicBezTo>
                    <a:pt x="1264" y="17992"/>
                    <a:pt x="1870" y="18079"/>
                    <a:pt x="2497" y="18079"/>
                  </a:cubicBezTo>
                  <a:cubicBezTo>
                    <a:pt x="6257" y="18079"/>
                    <a:pt x="10742" y="14918"/>
                    <a:pt x="10742" y="14918"/>
                  </a:cubicBezTo>
                  <a:cubicBezTo>
                    <a:pt x="9641" y="10915"/>
                    <a:pt x="8040" y="7012"/>
                    <a:pt x="6039" y="3343"/>
                  </a:cubicBezTo>
                  <a:cubicBezTo>
                    <a:pt x="4569" y="529"/>
                    <a:pt x="2307"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5168850" y="2573125"/>
              <a:ext cx="179325" cy="206825"/>
            </a:xfrm>
            <a:custGeom>
              <a:avLst/>
              <a:gdLst/>
              <a:ahLst/>
              <a:cxnLst/>
              <a:rect l="l" t="t" r="r" b="b"/>
              <a:pathLst>
                <a:path w="7173" h="8273" extrusionOk="0">
                  <a:moveTo>
                    <a:pt x="6472" y="0"/>
                  </a:moveTo>
                  <a:lnTo>
                    <a:pt x="1" y="1468"/>
                  </a:lnTo>
                  <a:lnTo>
                    <a:pt x="1102" y="8273"/>
                  </a:lnTo>
                  <a:lnTo>
                    <a:pt x="7173" y="7939"/>
                  </a:lnTo>
                  <a:lnTo>
                    <a:pt x="64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4987900" y="2670675"/>
              <a:ext cx="534575" cy="862200"/>
            </a:xfrm>
            <a:custGeom>
              <a:avLst/>
              <a:gdLst/>
              <a:ahLst/>
              <a:cxnLst/>
              <a:rect l="l" t="t" r="r" b="b"/>
              <a:pathLst>
                <a:path w="21383" h="34488" extrusionOk="0">
                  <a:moveTo>
                    <a:pt x="15974" y="1"/>
                  </a:moveTo>
                  <a:cubicBezTo>
                    <a:pt x="15953" y="1"/>
                    <a:pt x="15933" y="1"/>
                    <a:pt x="15912" y="1"/>
                  </a:cubicBezTo>
                  <a:lnTo>
                    <a:pt x="14044" y="68"/>
                  </a:lnTo>
                  <a:cubicBezTo>
                    <a:pt x="13803" y="953"/>
                    <a:pt x="11902" y="1967"/>
                    <a:pt x="9606" y="1967"/>
                  </a:cubicBezTo>
                  <a:cubicBezTo>
                    <a:pt x="9045" y="1967"/>
                    <a:pt x="8462" y="1906"/>
                    <a:pt x="7873" y="1769"/>
                  </a:cubicBezTo>
                  <a:cubicBezTo>
                    <a:pt x="6972" y="2002"/>
                    <a:pt x="6172" y="2269"/>
                    <a:pt x="5371" y="2503"/>
                  </a:cubicBezTo>
                  <a:cubicBezTo>
                    <a:pt x="3203" y="3237"/>
                    <a:pt x="1235" y="5005"/>
                    <a:pt x="901" y="12076"/>
                  </a:cubicBezTo>
                  <a:cubicBezTo>
                    <a:pt x="901" y="12076"/>
                    <a:pt x="67" y="28188"/>
                    <a:pt x="0" y="31323"/>
                  </a:cubicBezTo>
                  <a:cubicBezTo>
                    <a:pt x="1965" y="33828"/>
                    <a:pt x="5775" y="34488"/>
                    <a:pt x="9060" y="34488"/>
                  </a:cubicBezTo>
                  <a:cubicBezTo>
                    <a:pt x="10849" y="34488"/>
                    <a:pt x="12483" y="34292"/>
                    <a:pt x="13577" y="34092"/>
                  </a:cubicBezTo>
                  <a:cubicBezTo>
                    <a:pt x="20048" y="32824"/>
                    <a:pt x="21049" y="29355"/>
                    <a:pt x="21049" y="29355"/>
                  </a:cubicBezTo>
                  <a:cubicBezTo>
                    <a:pt x="21049" y="29355"/>
                    <a:pt x="21382" y="17614"/>
                    <a:pt x="21316" y="12510"/>
                  </a:cubicBezTo>
                  <a:cubicBezTo>
                    <a:pt x="21249" y="8140"/>
                    <a:pt x="21316" y="4938"/>
                    <a:pt x="20882" y="3704"/>
                  </a:cubicBezTo>
                  <a:cubicBezTo>
                    <a:pt x="20320" y="1885"/>
                    <a:pt x="18348" y="1"/>
                    <a:pt x="15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5017075" y="2401325"/>
              <a:ext cx="39225" cy="78425"/>
            </a:xfrm>
            <a:custGeom>
              <a:avLst/>
              <a:gdLst/>
              <a:ahLst/>
              <a:cxnLst/>
              <a:rect l="l" t="t" r="r" b="b"/>
              <a:pathLst>
                <a:path w="1569" h="3137" extrusionOk="0">
                  <a:moveTo>
                    <a:pt x="1569" y="1"/>
                  </a:moveTo>
                  <a:cubicBezTo>
                    <a:pt x="1569" y="1"/>
                    <a:pt x="1" y="2402"/>
                    <a:pt x="168" y="2669"/>
                  </a:cubicBezTo>
                  <a:cubicBezTo>
                    <a:pt x="335" y="2903"/>
                    <a:pt x="1535" y="3136"/>
                    <a:pt x="1535" y="3136"/>
                  </a:cubicBez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5046275" y="2225625"/>
              <a:ext cx="388625" cy="395025"/>
            </a:xfrm>
            <a:custGeom>
              <a:avLst/>
              <a:gdLst/>
              <a:ahLst/>
              <a:cxnLst/>
              <a:rect l="l" t="t" r="r" b="b"/>
              <a:pathLst>
                <a:path w="15545" h="15801" extrusionOk="0">
                  <a:moveTo>
                    <a:pt x="7696" y="1"/>
                  </a:moveTo>
                  <a:cubicBezTo>
                    <a:pt x="6443" y="1"/>
                    <a:pt x="5398" y="198"/>
                    <a:pt x="4837" y="324"/>
                  </a:cubicBezTo>
                  <a:cubicBezTo>
                    <a:pt x="1568" y="991"/>
                    <a:pt x="668" y="2425"/>
                    <a:pt x="334" y="7562"/>
                  </a:cubicBezTo>
                  <a:cubicBezTo>
                    <a:pt x="0" y="12933"/>
                    <a:pt x="534" y="14667"/>
                    <a:pt x="1235" y="15368"/>
                  </a:cubicBezTo>
                  <a:cubicBezTo>
                    <a:pt x="1504" y="15657"/>
                    <a:pt x="2506" y="15801"/>
                    <a:pt x="3562" y="15801"/>
                  </a:cubicBezTo>
                  <a:cubicBezTo>
                    <a:pt x="4337" y="15801"/>
                    <a:pt x="5140" y="15723"/>
                    <a:pt x="5705" y="15568"/>
                  </a:cubicBezTo>
                  <a:cubicBezTo>
                    <a:pt x="7372" y="15101"/>
                    <a:pt x="11175" y="13767"/>
                    <a:pt x="12910" y="11065"/>
                  </a:cubicBezTo>
                  <a:cubicBezTo>
                    <a:pt x="15011" y="7896"/>
                    <a:pt x="15545" y="3559"/>
                    <a:pt x="13343" y="1825"/>
                  </a:cubicBezTo>
                  <a:cubicBezTo>
                    <a:pt x="11545" y="375"/>
                    <a:pt x="9423" y="1"/>
                    <a:pt x="7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4997075" y="2137900"/>
              <a:ext cx="501225" cy="470000"/>
            </a:xfrm>
            <a:custGeom>
              <a:avLst/>
              <a:gdLst/>
              <a:ahLst/>
              <a:cxnLst/>
              <a:rect l="l" t="t" r="r" b="b"/>
              <a:pathLst>
                <a:path w="20049" h="18800" extrusionOk="0">
                  <a:moveTo>
                    <a:pt x="3529" y="1"/>
                  </a:moveTo>
                  <a:cubicBezTo>
                    <a:pt x="3362" y="1"/>
                    <a:pt x="3194" y="42"/>
                    <a:pt x="3036" y="130"/>
                  </a:cubicBezTo>
                  <a:cubicBezTo>
                    <a:pt x="2836" y="297"/>
                    <a:pt x="2702" y="597"/>
                    <a:pt x="2669" y="864"/>
                  </a:cubicBezTo>
                  <a:cubicBezTo>
                    <a:pt x="2502" y="1364"/>
                    <a:pt x="2602" y="1898"/>
                    <a:pt x="2802" y="2365"/>
                  </a:cubicBezTo>
                  <a:cubicBezTo>
                    <a:pt x="2435" y="2132"/>
                    <a:pt x="2035" y="2032"/>
                    <a:pt x="1635" y="1931"/>
                  </a:cubicBezTo>
                  <a:cubicBezTo>
                    <a:pt x="1548" y="1918"/>
                    <a:pt x="1463" y="1911"/>
                    <a:pt x="1379" y="1911"/>
                  </a:cubicBezTo>
                  <a:cubicBezTo>
                    <a:pt x="1044" y="1911"/>
                    <a:pt x="734" y="2018"/>
                    <a:pt x="467" y="2232"/>
                  </a:cubicBezTo>
                  <a:cubicBezTo>
                    <a:pt x="167" y="2532"/>
                    <a:pt x="0" y="2899"/>
                    <a:pt x="0" y="3266"/>
                  </a:cubicBezTo>
                  <a:cubicBezTo>
                    <a:pt x="34" y="4400"/>
                    <a:pt x="634" y="5501"/>
                    <a:pt x="1602" y="6034"/>
                  </a:cubicBezTo>
                  <a:cubicBezTo>
                    <a:pt x="2536" y="6568"/>
                    <a:pt x="3636" y="6902"/>
                    <a:pt x="4704" y="7035"/>
                  </a:cubicBezTo>
                  <a:cubicBezTo>
                    <a:pt x="4704" y="7902"/>
                    <a:pt x="4871" y="8770"/>
                    <a:pt x="5204" y="9570"/>
                  </a:cubicBezTo>
                  <a:cubicBezTo>
                    <a:pt x="5387" y="10040"/>
                    <a:pt x="5855" y="11222"/>
                    <a:pt x="6385" y="11222"/>
                  </a:cubicBezTo>
                  <a:cubicBezTo>
                    <a:pt x="6533" y="11222"/>
                    <a:pt x="6686" y="11130"/>
                    <a:pt x="6839" y="10905"/>
                  </a:cubicBezTo>
                  <a:cubicBezTo>
                    <a:pt x="7287" y="10218"/>
                    <a:pt x="7734" y="9611"/>
                    <a:pt x="8541" y="9611"/>
                  </a:cubicBezTo>
                  <a:cubicBezTo>
                    <a:pt x="8636" y="9611"/>
                    <a:pt x="8735" y="9619"/>
                    <a:pt x="8840" y="9637"/>
                  </a:cubicBezTo>
                  <a:cubicBezTo>
                    <a:pt x="10508" y="9904"/>
                    <a:pt x="10775" y="12072"/>
                    <a:pt x="9674" y="13373"/>
                  </a:cubicBezTo>
                  <a:cubicBezTo>
                    <a:pt x="9040" y="14103"/>
                    <a:pt x="8462" y="14258"/>
                    <a:pt x="8085" y="14258"/>
                  </a:cubicBezTo>
                  <a:cubicBezTo>
                    <a:pt x="7807" y="14258"/>
                    <a:pt x="7639" y="14174"/>
                    <a:pt x="7639" y="14174"/>
                  </a:cubicBezTo>
                  <a:lnTo>
                    <a:pt x="7639" y="14174"/>
                  </a:lnTo>
                  <a:cubicBezTo>
                    <a:pt x="7639" y="14174"/>
                    <a:pt x="7673" y="17009"/>
                    <a:pt x="8940" y="18610"/>
                  </a:cubicBezTo>
                  <a:cubicBezTo>
                    <a:pt x="8940" y="18610"/>
                    <a:pt x="9507" y="18799"/>
                    <a:pt x="10608" y="18799"/>
                  </a:cubicBezTo>
                  <a:cubicBezTo>
                    <a:pt x="11237" y="18799"/>
                    <a:pt x="12039" y="18737"/>
                    <a:pt x="13010" y="18543"/>
                  </a:cubicBezTo>
                  <a:cubicBezTo>
                    <a:pt x="14644" y="18210"/>
                    <a:pt x="16946" y="16175"/>
                    <a:pt x="17880" y="14040"/>
                  </a:cubicBezTo>
                  <a:cubicBezTo>
                    <a:pt x="19948" y="9470"/>
                    <a:pt x="20048" y="5401"/>
                    <a:pt x="17179" y="4200"/>
                  </a:cubicBezTo>
                  <a:cubicBezTo>
                    <a:pt x="16846" y="2098"/>
                    <a:pt x="15211" y="1131"/>
                    <a:pt x="13343" y="731"/>
                  </a:cubicBezTo>
                  <a:cubicBezTo>
                    <a:pt x="12931" y="634"/>
                    <a:pt x="12517" y="596"/>
                    <a:pt x="12101" y="596"/>
                  </a:cubicBezTo>
                  <a:cubicBezTo>
                    <a:pt x="10548" y="596"/>
                    <a:pt x="8971" y="1125"/>
                    <a:pt x="7413" y="1125"/>
                  </a:cubicBezTo>
                  <a:cubicBezTo>
                    <a:pt x="6784" y="1125"/>
                    <a:pt x="6158" y="1039"/>
                    <a:pt x="5538" y="797"/>
                  </a:cubicBezTo>
                  <a:cubicBezTo>
                    <a:pt x="5004" y="597"/>
                    <a:pt x="4504" y="297"/>
                    <a:pt x="3970" y="97"/>
                  </a:cubicBezTo>
                  <a:cubicBezTo>
                    <a:pt x="3828" y="34"/>
                    <a:pt x="3679"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5423200" y="2218750"/>
              <a:ext cx="55900" cy="41675"/>
            </a:xfrm>
            <a:custGeom>
              <a:avLst/>
              <a:gdLst/>
              <a:ahLst/>
              <a:cxnLst/>
              <a:rect l="l" t="t" r="r" b="b"/>
              <a:pathLst>
                <a:path w="2236" h="1667" extrusionOk="0">
                  <a:moveTo>
                    <a:pt x="1278" y="0"/>
                  </a:moveTo>
                  <a:cubicBezTo>
                    <a:pt x="1056" y="0"/>
                    <a:pt x="832" y="63"/>
                    <a:pt x="635" y="199"/>
                  </a:cubicBezTo>
                  <a:cubicBezTo>
                    <a:pt x="168" y="532"/>
                    <a:pt x="1" y="1166"/>
                    <a:pt x="268" y="1666"/>
                  </a:cubicBezTo>
                  <a:lnTo>
                    <a:pt x="2236" y="499"/>
                  </a:lnTo>
                  <a:cubicBezTo>
                    <a:pt x="2025" y="183"/>
                    <a:pt x="1656" y="0"/>
                    <a:pt x="1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4260725" y="2732400"/>
              <a:ext cx="908150" cy="543125"/>
            </a:xfrm>
            <a:custGeom>
              <a:avLst/>
              <a:gdLst/>
              <a:ahLst/>
              <a:cxnLst/>
              <a:rect l="l" t="t" r="r" b="b"/>
              <a:pathLst>
                <a:path w="36326" h="21725" extrusionOk="0">
                  <a:moveTo>
                    <a:pt x="34625" y="0"/>
                  </a:moveTo>
                  <a:cubicBezTo>
                    <a:pt x="34624" y="0"/>
                    <a:pt x="31422" y="501"/>
                    <a:pt x="29721" y="3003"/>
                  </a:cubicBezTo>
                  <a:cubicBezTo>
                    <a:pt x="27987" y="5504"/>
                    <a:pt x="20581" y="14344"/>
                    <a:pt x="20581" y="14344"/>
                  </a:cubicBezTo>
                  <a:cubicBezTo>
                    <a:pt x="18813" y="13443"/>
                    <a:pt x="17079" y="12476"/>
                    <a:pt x="15311" y="11509"/>
                  </a:cubicBezTo>
                  <a:cubicBezTo>
                    <a:pt x="13877" y="10708"/>
                    <a:pt x="12442" y="9941"/>
                    <a:pt x="11041" y="9107"/>
                  </a:cubicBezTo>
                  <a:cubicBezTo>
                    <a:pt x="10641" y="8873"/>
                    <a:pt x="10274" y="8673"/>
                    <a:pt x="9940" y="8373"/>
                  </a:cubicBezTo>
                  <a:cubicBezTo>
                    <a:pt x="9273" y="7673"/>
                    <a:pt x="9407" y="6005"/>
                    <a:pt x="9440" y="5104"/>
                  </a:cubicBezTo>
                  <a:cubicBezTo>
                    <a:pt x="9440" y="4670"/>
                    <a:pt x="9473" y="4270"/>
                    <a:pt x="9507" y="3803"/>
                  </a:cubicBezTo>
                  <a:cubicBezTo>
                    <a:pt x="9595" y="3363"/>
                    <a:pt x="9709" y="2304"/>
                    <a:pt x="9077" y="2304"/>
                  </a:cubicBezTo>
                  <a:cubicBezTo>
                    <a:pt x="8991" y="2304"/>
                    <a:pt x="8890" y="2324"/>
                    <a:pt x="8773" y="2369"/>
                  </a:cubicBezTo>
                  <a:cubicBezTo>
                    <a:pt x="8606" y="2469"/>
                    <a:pt x="8439" y="2602"/>
                    <a:pt x="8306" y="2769"/>
                  </a:cubicBezTo>
                  <a:cubicBezTo>
                    <a:pt x="8139" y="2969"/>
                    <a:pt x="8006" y="3169"/>
                    <a:pt x="7972" y="3370"/>
                  </a:cubicBezTo>
                  <a:cubicBezTo>
                    <a:pt x="7772" y="3937"/>
                    <a:pt x="7806" y="4537"/>
                    <a:pt x="7639" y="5104"/>
                  </a:cubicBezTo>
                  <a:cubicBezTo>
                    <a:pt x="7639" y="5171"/>
                    <a:pt x="7605" y="5271"/>
                    <a:pt x="7505" y="5304"/>
                  </a:cubicBezTo>
                  <a:cubicBezTo>
                    <a:pt x="7439" y="5371"/>
                    <a:pt x="7305" y="5371"/>
                    <a:pt x="7239" y="5371"/>
                  </a:cubicBezTo>
                  <a:cubicBezTo>
                    <a:pt x="5838" y="5304"/>
                    <a:pt x="4603" y="3370"/>
                    <a:pt x="4003" y="2335"/>
                  </a:cubicBezTo>
                  <a:cubicBezTo>
                    <a:pt x="3803" y="1835"/>
                    <a:pt x="3436" y="1435"/>
                    <a:pt x="3002" y="1135"/>
                  </a:cubicBezTo>
                  <a:cubicBezTo>
                    <a:pt x="2831" y="1049"/>
                    <a:pt x="2648" y="1010"/>
                    <a:pt x="2464" y="1010"/>
                  </a:cubicBezTo>
                  <a:cubicBezTo>
                    <a:pt x="1859" y="1010"/>
                    <a:pt x="1233" y="1424"/>
                    <a:pt x="901" y="1935"/>
                  </a:cubicBezTo>
                  <a:cubicBezTo>
                    <a:pt x="267" y="2802"/>
                    <a:pt x="0" y="3870"/>
                    <a:pt x="133" y="4937"/>
                  </a:cubicBezTo>
                  <a:cubicBezTo>
                    <a:pt x="234" y="6338"/>
                    <a:pt x="834" y="7706"/>
                    <a:pt x="1835" y="8773"/>
                  </a:cubicBezTo>
                  <a:cubicBezTo>
                    <a:pt x="3369" y="10174"/>
                    <a:pt x="5137" y="11342"/>
                    <a:pt x="7072" y="12176"/>
                  </a:cubicBezTo>
                  <a:cubicBezTo>
                    <a:pt x="8055" y="12652"/>
                    <a:pt x="19505" y="21724"/>
                    <a:pt x="22290" y="21724"/>
                  </a:cubicBezTo>
                  <a:cubicBezTo>
                    <a:pt x="22434" y="21724"/>
                    <a:pt x="22555" y="21700"/>
                    <a:pt x="22650" y="21649"/>
                  </a:cubicBezTo>
                  <a:cubicBezTo>
                    <a:pt x="24618" y="20615"/>
                    <a:pt x="34591" y="8873"/>
                    <a:pt x="34591" y="8873"/>
                  </a:cubicBezTo>
                  <a:cubicBezTo>
                    <a:pt x="36326" y="6172"/>
                    <a:pt x="36326" y="2702"/>
                    <a:pt x="34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4863650" y="2723225"/>
              <a:ext cx="326075" cy="382800"/>
            </a:xfrm>
            <a:custGeom>
              <a:avLst/>
              <a:gdLst/>
              <a:ahLst/>
              <a:cxnLst/>
              <a:rect l="l" t="t" r="r" b="b"/>
              <a:pathLst>
                <a:path w="13043" h="15312" extrusionOk="0">
                  <a:moveTo>
                    <a:pt x="11542" y="0"/>
                  </a:moveTo>
                  <a:lnTo>
                    <a:pt x="11542" y="0"/>
                  </a:lnTo>
                  <a:cubicBezTo>
                    <a:pt x="10274" y="134"/>
                    <a:pt x="8106" y="167"/>
                    <a:pt x="5938" y="2536"/>
                  </a:cubicBezTo>
                  <a:cubicBezTo>
                    <a:pt x="3369" y="5304"/>
                    <a:pt x="0" y="9808"/>
                    <a:pt x="0" y="9808"/>
                  </a:cubicBezTo>
                  <a:cubicBezTo>
                    <a:pt x="634" y="12576"/>
                    <a:pt x="2802" y="14711"/>
                    <a:pt x="5604" y="15311"/>
                  </a:cubicBezTo>
                  <a:cubicBezTo>
                    <a:pt x="5604" y="15311"/>
                    <a:pt x="10174" y="10808"/>
                    <a:pt x="11475" y="8340"/>
                  </a:cubicBezTo>
                  <a:cubicBezTo>
                    <a:pt x="12776" y="5871"/>
                    <a:pt x="13043" y="1768"/>
                    <a:pt x="11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828"/>
                    <a:pt x="20115" y="27360"/>
                    <a:pt x="22217" y="23423"/>
                  </a:cubicBezTo>
                  <a:cubicBezTo>
                    <a:pt x="24351" y="19521"/>
                    <a:pt x="25852" y="8246"/>
                    <a:pt x="25352" y="3376"/>
                  </a:cubicBezTo>
                  <a:cubicBezTo>
                    <a:pt x="25319" y="2842"/>
                    <a:pt x="25185" y="2275"/>
                    <a:pt x="24985" y="1741"/>
                  </a:cubicBezTo>
                  <a:lnTo>
                    <a:pt x="25486" y="1674"/>
                  </a:lnTo>
                  <a:lnTo>
                    <a:pt x="24151" y="507"/>
                  </a:lnTo>
                  <a:cubicBezTo>
                    <a:pt x="23694" y="145"/>
                    <a:pt x="23155" y="1"/>
                    <a:pt x="22578"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795"/>
                    <a:pt x="20115" y="27360"/>
                    <a:pt x="22217" y="23423"/>
                  </a:cubicBezTo>
                  <a:cubicBezTo>
                    <a:pt x="24351" y="19521"/>
                    <a:pt x="25852" y="8246"/>
                    <a:pt x="25352" y="3376"/>
                  </a:cubicBezTo>
                  <a:cubicBezTo>
                    <a:pt x="25285" y="2842"/>
                    <a:pt x="25152" y="2308"/>
                    <a:pt x="24985" y="1741"/>
                  </a:cubicBezTo>
                  <a:lnTo>
                    <a:pt x="25486" y="1674"/>
                  </a:lnTo>
                  <a:lnTo>
                    <a:pt x="24151" y="507"/>
                  </a:lnTo>
                  <a:cubicBezTo>
                    <a:pt x="23694" y="145"/>
                    <a:pt x="23155" y="1"/>
                    <a:pt x="22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4976225" y="3036475"/>
              <a:ext cx="734725" cy="879225"/>
            </a:xfrm>
            <a:custGeom>
              <a:avLst/>
              <a:gdLst/>
              <a:ahLst/>
              <a:cxnLst/>
              <a:rect l="l" t="t" r="r" b="b"/>
              <a:pathLst>
                <a:path w="29389" h="35169" extrusionOk="0">
                  <a:moveTo>
                    <a:pt x="26189" y="0"/>
                  </a:moveTo>
                  <a:cubicBezTo>
                    <a:pt x="24961" y="0"/>
                    <a:pt x="23530" y="676"/>
                    <a:pt x="22350" y="1314"/>
                  </a:cubicBezTo>
                  <a:cubicBezTo>
                    <a:pt x="17480" y="3982"/>
                    <a:pt x="13644" y="6584"/>
                    <a:pt x="10641" y="15857"/>
                  </a:cubicBezTo>
                  <a:cubicBezTo>
                    <a:pt x="7639" y="25164"/>
                    <a:pt x="5971" y="33437"/>
                    <a:pt x="0" y="35005"/>
                  </a:cubicBezTo>
                  <a:cubicBezTo>
                    <a:pt x="0" y="35005"/>
                    <a:pt x="403" y="35169"/>
                    <a:pt x="1371" y="35169"/>
                  </a:cubicBezTo>
                  <a:cubicBezTo>
                    <a:pt x="2911" y="35169"/>
                    <a:pt x="5882" y="34753"/>
                    <a:pt x="10942" y="32603"/>
                  </a:cubicBezTo>
                  <a:cubicBezTo>
                    <a:pt x="13543" y="31502"/>
                    <a:pt x="16712" y="29467"/>
                    <a:pt x="18814" y="28300"/>
                  </a:cubicBezTo>
                  <a:cubicBezTo>
                    <a:pt x="22883" y="25998"/>
                    <a:pt x="25385" y="24130"/>
                    <a:pt x="25752" y="23396"/>
                  </a:cubicBezTo>
                  <a:cubicBezTo>
                    <a:pt x="27920" y="19527"/>
                    <a:pt x="29388" y="8252"/>
                    <a:pt x="28888" y="3349"/>
                  </a:cubicBezTo>
                  <a:cubicBezTo>
                    <a:pt x="28627" y="806"/>
                    <a:pt x="27529" y="0"/>
                    <a:pt x="26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2657250" y="3862557"/>
              <a:ext cx="412650" cy="180200"/>
            </a:xfrm>
            <a:custGeom>
              <a:avLst/>
              <a:gdLst/>
              <a:ahLst/>
              <a:cxnLst/>
              <a:rect l="l" t="t" r="r" b="b"/>
              <a:pathLst>
                <a:path w="16506" h="7208" extrusionOk="0">
                  <a:moveTo>
                    <a:pt x="5964" y="1"/>
                  </a:moveTo>
                  <a:cubicBezTo>
                    <a:pt x="5964" y="1"/>
                    <a:pt x="5997" y="1068"/>
                    <a:pt x="3896" y="1168"/>
                  </a:cubicBezTo>
                  <a:cubicBezTo>
                    <a:pt x="1027" y="1235"/>
                    <a:pt x="1127" y="1368"/>
                    <a:pt x="1127" y="1368"/>
                  </a:cubicBezTo>
                  <a:cubicBezTo>
                    <a:pt x="1109" y="1364"/>
                    <a:pt x="1090" y="1361"/>
                    <a:pt x="1072" y="1361"/>
                  </a:cubicBezTo>
                  <a:cubicBezTo>
                    <a:pt x="312" y="1361"/>
                    <a:pt x="0" y="5384"/>
                    <a:pt x="293" y="5905"/>
                  </a:cubicBezTo>
                  <a:cubicBezTo>
                    <a:pt x="560" y="6439"/>
                    <a:pt x="1694" y="7173"/>
                    <a:pt x="3663" y="7206"/>
                  </a:cubicBezTo>
                  <a:cubicBezTo>
                    <a:pt x="3705" y="7207"/>
                    <a:pt x="3748" y="7207"/>
                    <a:pt x="3789" y="7207"/>
                  </a:cubicBezTo>
                  <a:cubicBezTo>
                    <a:pt x="5221" y="7207"/>
                    <a:pt x="6212" y="6667"/>
                    <a:pt x="7832" y="6505"/>
                  </a:cubicBezTo>
                  <a:cubicBezTo>
                    <a:pt x="9500" y="6339"/>
                    <a:pt x="12469" y="6539"/>
                    <a:pt x="14704" y="4671"/>
                  </a:cubicBezTo>
                  <a:cubicBezTo>
                    <a:pt x="16505" y="3170"/>
                    <a:pt x="16305" y="1835"/>
                    <a:pt x="15204" y="1302"/>
                  </a:cubicBezTo>
                  <a:cubicBezTo>
                    <a:pt x="14670" y="1018"/>
                    <a:pt x="13912" y="951"/>
                    <a:pt x="13073" y="951"/>
                  </a:cubicBezTo>
                  <a:cubicBezTo>
                    <a:pt x="12328" y="951"/>
                    <a:pt x="11521" y="1004"/>
                    <a:pt x="10753" y="1004"/>
                  </a:cubicBezTo>
                  <a:cubicBezTo>
                    <a:pt x="10657" y="1004"/>
                    <a:pt x="10562" y="1003"/>
                    <a:pt x="10467" y="1001"/>
                  </a:cubicBezTo>
                  <a:cubicBezTo>
                    <a:pt x="8333" y="901"/>
                    <a:pt x="6364" y="1135"/>
                    <a:pt x="5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2677075" y="3780925"/>
              <a:ext cx="325275" cy="172175"/>
            </a:xfrm>
            <a:custGeom>
              <a:avLst/>
              <a:gdLst/>
              <a:ahLst/>
              <a:cxnLst/>
              <a:rect l="l" t="t" r="r" b="b"/>
              <a:pathLst>
                <a:path w="13011" h="6887" extrusionOk="0">
                  <a:moveTo>
                    <a:pt x="4550" y="0"/>
                  </a:moveTo>
                  <a:cubicBezTo>
                    <a:pt x="4033" y="0"/>
                    <a:pt x="3172" y="445"/>
                    <a:pt x="2403" y="490"/>
                  </a:cubicBezTo>
                  <a:cubicBezTo>
                    <a:pt x="68" y="557"/>
                    <a:pt x="1" y="890"/>
                    <a:pt x="1" y="890"/>
                  </a:cubicBezTo>
                  <a:cubicBezTo>
                    <a:pt x="1" y="890"/>
                    <a:pt x="434" y="4760"/>
                    <a:pt x="434" y="4826"/>
                  </a:cubicBezTo>
                  <a:cubicBezTo>
                    <a:pt x="489" y="6623"/>
                    <a:pt x="3054" y="6887"/>
                    <a:pt x="5192" y="6887"/>
                  </a:cubicBezTo>
                  <a:cubicBezTo>
                    <a:pt x="5674" y="6887"/>
                    <a:pt x="6134" y="6873"/>
                    <a:pt x="6539" y="6861"/>
                  </a:cubicBezTo>
                  <a:cubicBezTo>
                    <a:pt x="8373" y="6828"/>
                    <a:pt x="10342" y="6694"/>
                    <a:pt x="11676" y="5927"/>
                  </a:cubicBezTo>
                  <a:cubicBezTo>
                    <a:pt x="13010" y="5193"/>
                    <a:pt x="11943" y="4326"/>
                    <a:pt x="10842" y="4226"/>
                  </a:cubicBezTo>
                  <a:lnTo>
                    <a:pt x="9708" y="4226"/>
                  </a:lnTo>
                  <a:cubicBezTo>
                    <a:pt x="7573" y="4159"/>
                    <a:pt x="5605" y="4359"/>
                    <a:pt x="5205" y="3225"/>
                  </a:cubicBezTo>
                  <a:cubicBezTo>
                    <a:pt x="5205" y="3225"/>
                    <a:pt x="5104" y="1324"/>
                    <a:pt x="5004" y="390"/>
                  </a:cubicBezTo>
                  <a:cubicBezTo>
                    <a:pt x="4961" y="100"/>
                    <a:pt x="4794" y="0"/>
                    <a:pt x="4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rgbClr val="2C6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2927425" y="4083375"/>
              <a:ext cx="410150" cy="178950"/>
            </a:xfrm>
            <a:custGeom>
              <a:avLst/>
              <a:gdLst/>
              <a:ahLst/>
              <a:cxnLst/>
              <a:rect l="l" t="t" r="r" b="b"/>
              <a:pathLst>
                <a:path w="16406" h="7158" extrusionOk="0">
                  <a:moveTo>
                    <a:pt x="5932" y="0"/>
                  </a:moveTo>
                  <a:cubicBezTo>
                    <a:pt x="5932" y="0"/>
                    <a:pt x="5932" y="1101"/>
                    <a:pt x="3997" y="1101"/>
                  </a:cubicBezTo>
                  <a:cubicBezTo>
                    <a:pt x="1095" y="1101"/>
                    <a:pt x="1195" y="1234"/>
                    <a:pt x="1195" y="1234"/>
                  </a:cubicBezTo>
                  <a:cubicBezTo>
                    <a:pt x="1170" y="1226"/>
                    <a:pt x="1146" y="1222"/>
                    <a:pt x="1122" y="1222"/>
                  </a:cubicBezTo>
                  <a:cubicBezTo>
                    <a:pt x="370" y="1222"/>
                    <a:pt x="0" y="5156"/>
                    <a:pt x="194" y="5738"/>
                  </a:cubicBezTo>
                  <a:cubicBezTo>
                    <a:pt x="394" y="6305"/>
                    <a:pt x="1528" y="7005"/>
                    <a:pt x="3496" y="7139"/>
                  </a:cubicBezTo>
                  <a:cubicBezTo>
                    <a:pt x="3646" y="7152"/>
                    <a:pt x="3790" y="7158"/>
                    <a:pt x="3931" y="7158"/>
                  </a:cubicBezTo>
                  <a:cubicBezTo>
                    <a:pt x="5203" y="7158"/>
                    <a:pt x="6164" y="6665"/>
                    <a:pt x="7666" y="6605"/>
                  </a:cubicBezTo>
                  <a:cubicBezTo>
                    <a:pt x="9334" y="6505"/>
                    <a:pt x="12269" y="6805"/>
                    <a:pt x="14571" y="5004"/>
                  </a:cubicBezTo>
                  <a:cubicBezTo>
                    <a:pt x="16406" y="3569"/>
                    <a:pt x="16206" y="2235"/>
                    <a:pt x="15171" y="1635"/>
                  </a:cubicBezTo>
                  <a:cubicBezTo>
                    <a:pt x="14104" y="1068"/>
                    <a:pt x="12103" y="1301"/>
                    <a:pt x="10401" y="1168"/>
                  </a:cubicBezTo>
                  <a:cubicBezTo>
                    <a:pt x="8333" y="1001"/>
                    <a:pt x="6332" y="1168"/>
                    <a:pt x="5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2948100" y="4002475"/>
              <a:ext cx="320275" cy="174325"/>
            </a:xfrm>
            <a:custGeom>
              <a:avLst/>
              <a:gdLst/>
              <a:ahLst/>
              <a:cxnLst/>
              <a:rect l="l" t="t" r="r" b="b"/>
              <a:pathLst>
                <a:path w="12811" h="6973" extrusionOk="0">
                  <a:moveTo>
                    <a:pt x="4537" y="0"/>
                  </a:moveTo>
                  <a:cubicBezTo>
                    <a:pt x="4019" y="0"/>
                    <a:pt x="3159" y="401"/>
                    <a:pt x="2403" y="401"/>
                  </a:cubicBezTo>
                  <a:cubicBezTo>
                    <a:pt x="68" y="401"/>
                    <a:pt x="1" y="734"/>
                    <a:pt x="1" y="734"/>
                  </a:cubicBezTo>
                  <a:cubicBezTo>
                    <a:pt x="1" y="734"/>
                    <a:pt x="334" y="4670"/>
                    <a:pt x="334" y="4704"/>
                  </a:cubicBezTo>
                  <a:cubicBezTo>
                    <a:pt x="334" y="6872"/>
                    <a:pt x="4171" y="6972"/>
                    <a:pt x="6372" y="6972"/>
                  </a:cubicBezTo>
                  <a:cubicBezTo>
                    <a:pt x="8173" y="6972"/>
                    <a:pt x="10175" y="6972"/>
                    <a:pt x="11509" y="6205"/>
                  </a:cubicBezTo>
                  <a:cubicBezTo>
                    <a:pt x="12810" y="5471"/>
                    <a:pt x="11809" y="4570"/>
                    <a:pt x="10709" y="4470"/>
                  </a:cubicBezTo>
                  <a:lnTo>
                    <a:pt x="10675" y="4470"/>
                  </a:lnTo>
                  <a:cubicBezTo>
                    <a:pt x="10275" y="4470"/>
                    <a:pt x="9941" y="4470"/>
                    <a:pt x="9574" y="4404"/>
                  </a:cubicBezTo>
                  <a:cubicBezTo>
                    <a:pt x="7506" y="4237"/>
                    <a:pt x="5505" y="4404"/>
                    <a:pt x="5105" y="3236"/>
                  </a:cubicBezTo>
                  <a:cubicBezTo>
                    <a:pt x="5105" y="3236"/>
                    <a:pt x="5071" y="1335"/>
                    <a:pt x="5004" y="401"/>
                  </a:cubicBezTo>
                  <a:cubicBezTo>
                    <a:pt x="4971" y="101"/>
                    <a:pt x="4797" y="0"/>
                    <a:pt x="4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2850550" y="3428725"/>
              <a:ext cx="230175" cy="618400"/>
            </a:xfrm>
            <a:custGeom>
              <a:avLst/>
              <a:gdLst/>
              <a:ahLst/>
              <a:cxnLst/>
              <a:rect l="l" t="t" r="r" b="b"/>
              <a:pathLst>
                <a:path w="9207" h="24736" extrusionOk="0">
                  <a:moveTo>
                    <a:pt x="8740" y="1"/>
                  </a:moveTo>
                  <a:cubicBezTo>
                    <a:pt x="8740" y="1"/>
                    <a:pt x="434" y="1068"/>
                    <a:pt x="300" y="3303"/>
                  </a:cubicBezTo>
                  <a:cubicBezTo>
                    <a:pt x="0" y="7973"/>
                    <a:pt x="3803" y="24418"/>
                    <a:pt x="3803" y="24418"/>
                  </a:cubicBezTo>
                  <a:cubicBezTo>
                    <a:pt x="4655" y="24627"/>
                    <a:pt x="5523" y="24736"/>
                    <a:pt x="6388" y="24736"/>
                  </a:cubicBezTo>
                  <a:cubicBezTo>
                    <a:pt x="7317" y="24736"/>
                    <a:pt x="8242" y="24611"/>
                    <a:pt x="9140" y="24351"/>
                  </a:cubicBezTo>
                  <a:cubicBezTo>
                    <a:pt x="9107" y="19648"/>
                    <a:pt x="9207" y="4404"/>
                    <a:pt x="8740" y="1"/>
                  </a:cubicBez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2378525" y="3830375"/>
              <a:ext cx="25900" cy="832600"/>
            </a:xfrm>
            <a:custGeom>
              <a:avLst/>
              <a:gdLst/>
              <a:ahLst/>
              <a:cxnLst/>
              <a:rect l="l" t="t" r="r" b="b"/>
              <a:pathLst>
                <a:path w="1036" h="33304" extrusionOk="0">
                  <a:moveTo>
                    <a:pt x="431" y="0"/>
                  </a:moveTo>
                  <a:cubicBezTo>
                    <a:pt x="203" y="0"/>
                    <a:pt x="1" y="185"/>
                    <a:pt x="1" y="447"/>
                  </a:cubicBezTo>
                  <a:lnTo>
                    <a:pt x="1" y="547"/>
                  </a:lnTo>
                  <a:lnTo>
                    <a:pt x="1" y="32803"/>
                  </a:lnTo>
                  <a:cubicBezTo>
                    <a:pt x="1" y="33070"/>
                    <a:pt x="201" y="33303"/>
                    <a:pt x="501" y="33303"/>
                  </a:cubicBezTo>
                  <a:cubicBezTo>
                    <a:pt x="802" y="33303"/>
                    <a:pt x="1002" y="33103"/>
                    <a:pt x="1002" y="32803"/>
                  </a:cubicBezTo>
                  <a:lnTo>
                    <a:pt x="1002" y="547"/>
                  </a:lnTo>
                  <a:cubicBezTo>
                    <a:pt x="1035" y="246"/>
                    <a:pt x="835" y="13"/>
                    <a:pt x="535" y="13"/>
                  </a:cubicBezTo>
                  <a:cubicBezTo>
                    <a:pt x="500" y="4"/>
                    <a:pt x="465" y="0"/>
                    <a:pt x="4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1877350" y="3716850"/>
              <a:ext cx="275225" cy="652575"/>
            </a:xfrm>
            <a:custGeom>
              <a:avLst/>
              <a:gdLst/>
              <a:ahLst/>
              <a:cxnLst/>
              <a:rect l="l" t="t" r="r" b="b"/>
              <a:pathLst>
                <a:path w="11009" h="26103" extrusionOk="0">
                  <a:moveTo>
                    <a:pt x="10500" y="0"/>
                  </a:moveTo>
                  <a:cubicBezTo>
                    <a:pt x="10276" y="0"/>
                    <a:pt x="10057" y="125"/>
                    <a:pt x="9974" y="318"/>
                  </a:cubicBezTo>
                  <a:lnTo>
                    <a:pt x="67" y="25402"/>
                  </a:lnTo>
                  <a:cubicBezTo>
                    <a:pt x="0" y="25636"/>
                    <a:pt x="100" y="25936"/>
                    <a:pt x="367" y="26069"/>
                  </a:cubicBezTo>
                  <a:cubicBezTo>
                    <a:pt x="467" y="26103"/>
                    <a:pt x="501" y="26103"/>
                    <a:pt x="567" y="26103"/>
                  </a:cubicBezTo>
                  <a:cubicBezTo>
                    <a:pt x="801" y="26103"/>
                    <a:pt x="968" y="25969"/>
                    <a:pt x="1034" y="25769"/>
                  </a:cubicBezTo>
                  <a:lnTo>
                    <a:pt x="10908" y="718"/>
                  </a:lnTo>
                  <a:cubicBezTo>
                    <a:pt x="11008" y="451"/>
                    <a:pt x="10875" y="151"/>
                    <a:pt x="10641" y="17"/>
                  </a:cubicBezTo>
                  <a:cubicBezTo>
                    <a:pt x="10595" y="6"/>
                    <a:pt x="10547" y="0"/>
                    <a:pt x="10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1908200" y="3772300"/>
              <a:ext cx="965725" cy="522075"/>
            </a:xfrm>
            <a:custGeom>
              <a:avLst/>
              <a:gdLst/>
              <a:ahLst/>
              <a:cxnLst/>
              <a:rect l="l" t="t" r="r" b="b"/>
              <a:pathLst>
                <a:path w="38629" h="20883" extrusionOk="0">
                  <a:moveTo>
                    <a:pt x="19314" y="1"/>
                  </a:moveTo>
                  <a:cubicBezTo>
                    <a:pt x="19181" y="1"/>
                    <a:pt x="19081" y="34"/>
                    <a:pt x="18947" y="168"/>
                  </a:cubicBezTo>
                  <a:lnTo>
                    <a:pt x="167" y="20049"/>
                  </a:lnTo>
                  <a:cubicBezTo>
                    <a:pt x="1" y="20249"/>
                    <a:pt x="1" y="20582"/>
                    <a:pt x="201" y="20749"/>
                  </a:cubicBezTo>
                  <a:cubicBezTo>
                    <a:pt x="301" y="20849"/>
                    <a:pt x="434" y="20882"/>
                    <a:pt x="501" y="20882"/>
                  </a:cubicBezTo>
                  <a:cubicBezTo>
                    <a:pt x="634" y="20882"/>
                    <a:pt x="801" y="20849"/>
                    <a:pt x="901" y="20716"/>
                  </a:cubicBezTo>
                  <a:lnTo>
                    <a:pt x="19314" y="1235"/>
                  </a:lnTo>
                  <a:lnTo>
                    <a:pt x="37694" y="20616"/>
                  </a:lnTo>
                  <a:cubicBezTo>
                    <a:pt x="37821" y="20742"/>
                    <a:pt x="37957" y="20800"/>
                    <a:pt x="38093" y="20800"/>
                  </a:cubicBezTo>
                  <a:cubicBezTo>
                    <a:pt x="38207" y="20800"/>
                    <a:pt x="38321" y="20759"/>
                    <a:pt x="38428" y="20682"/>
                  </a:cubicBezTo>
                  <a:cubicBezTo>
                    <a:pt x="38628" y="20449"/>
                    <a:pt x="38628" y="20182"/>
                    <a:pt x="38461" y="19948"/>
                  </a:cubicBezTo>
                  <a:lnTo>
                    <a:pt x="19681" y="168"/>
                  </a:lnTo>
                  <a:cubicBezTo>
                    <a:pt x="19615" y="68"/>
                    <a:pt x="19481" y="1"/>
                    <a:pt x="19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628725" y="3717275"/>
              <a:ext cx="274375" cy="652150"/>
            </a:xfrm>
            <a:custGeom>
              <a:avLst/>
              <a:gdLst/>
              <a:ahLst/>
              <a:cxnLst/>
              <a:rect l="l" t="t" r="r" b="b"/>
              <a:pathLst>
                <a:path w="10975" h="26086" extrusionOk="0">
                  <a:moveTo>
                    <a:pt x="571" y="0"/>
                  </a:moveTo>
                  <a:cubicBezTo>
                    <a:pt x="505" y="0"/>
                    <a:pt x="436" y="11"/>
                    <a:pt x="367" y="34"/>
                  </a:cubicBezTo>
                  <a:cubicBezTo>
                    <a:pt x="134" y="100"/>
                    <a:pt x="0" y="401"/>
                    <a:pt x="100" y="701"/>
                  </a:cubicBezTo>
                  <a:lnTo>
                    <a:pt x="10007" y="25752"/>
                  </a:lnTo>
                  <a:cubicBezTo>
                    <a:pt x="10074" y="25952"/>
                    <a:pt x="10274" y="26086"/>
                    <a:pt x="10474" y="26086"/>
                  </a:cubicBezTo>
                  <a:cubicBezTo>
                    <a:pt x="10741" y="26086"/>
                    <a:pt x="10975" y="25885"/>
                    <a:pt x="10975" y="25585"/>
                  </a:cubicBezTo>
                  <a:cubicBezTo>
                    <a:pt x="10975" y="25485"/>
                    <a:pt x="10975" y="25452"/>
                    <a:pt x="10941" y="25385"/>
                  </a:cubicBezTo>
                  <a:lnTo>
                    <a:pt x="1034" y="301"/>
                  </a:lnTo>
                  <a:cubicBezTo>
                    <a:pt x="983" y="121"/>
                    <a:pt x="793" y="0"/>
                    <a:pt x="5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1883175" y="3278300"/>
              <a:ext cx="1021600" cy="585375"/>
            </a:xfrm>
            <a:custGeom>
              <a:avLst/>
              <a:gdLst/>
              <a:ahLst/>
              <a:cxnLst/>
              <a:rect l="l" t="t" r="r" b="b"/>
              <a:pathLst>
                <a:path w="40864" h="23415" extrusionOk="0">
                  <a:moveTo>
                    <a:pt x="23679" y="1"/>
                  </a:moveTo>
                  <a:cubicBezTo>
                    <a:pt x="22100" y="1"/>
                    <a:pt x="20415" y="464"/>
                    <a:pt x="18514" y="1414"/>
                  </a:cubicBezTo>
                  <a:cubicBezTo>
                    <a:pt x="13911" y="3783"/>
                    <a:pt x="1" y="12189"/>
                    <a:pt x="1" y="12189"/>
                  </a:cubicBezTo>
                  <a:cubicBezTo>
                    <a:pt x="1" y="12189"/>
                    <a:pt x="19869" y="23414"/>
                    <a:pt x="24494" y="23414"/>
                  </a:cubicBezTo>
                  <a:cubicBezTo>
                    <a:pt x="24599" y="23414"/>
                    <a:pt x="24696" y="23409"/>
                    <a:pt x="24785" y="23397"/>
                  </a:cubicBezTo>
                  <a:cubicBezTo>
                    <a:pt x="28788" y="22896"/>
                    <a:pt x="38795" y="16392"/>
                    <a:pt x="39529" y="14123"/>
                  </a:cubicBezTo>
                  <a:cubicBezTo>
                    <a:pt x="40296" y="11822"/>
                    <a:pt x="40496" y="11522"/>
                    <a:pt x="40496" y="11522"/>
                  </a:cubicBezTo>
                  <a:cubicBezTo>
                    <a:pt x="40863" y="9487"/>
                    <a:pt x="39195" y="7952"/>
                    <a:pt x="36127" y="5818"/>
                  </a:cubicBezTo>
                  <a:cubicBezTo>
                    <a:pt x="33225" y="3950"/>
                    <a:pt x="30256" y="2248"/>
                    <a:pt x="27120" y="781"/>
                  </a:cubicBezTo>
                  <a:cubicBezTo>
                    <a:pt x="26001" y="264"/>
                    <a:pt x="24870" y="1"/>
                    <a:pt x="2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453600" y="3566325"/>
              <a:ext cx="442825" cy="323600"/>
            </a:xfrm>
            <a:custGeom>
              <a:avLst/>
              <a:gdLst/>
              <a:ahLst/>
              <a:cxnLst/>
              <a:rect l="l" t="t" r="r" b="b"/>
              <a:pathLst>
                <a:path w="17713" h="12944" extrusionOk="0">
                  <a:moveTo>
                    <a:pt x="17713" y="1"/>
                  </a:moveTo>
                  <a:lnTo>
                    <a:pt x="17713" y="1"/>
                  </a:lnTo>
                  <a:cubicBezTo>
                    <a:pt x="17713" y="1"/>
                    <a:pt x="16645" y="2970"/>
                    <a:pt x="11041" y="6605"/>
                  </a:cubicBezTo>
                  <a:cubicBezTo>
                    <a:pt x="7622" y="8824"/>
                    <a:pt x="5066" y="10626"/>
                    <a:pt x="2832" y="10626"/>
                  </a:cubicBezTo>
                  <a:cubicBezTo>
                    <a:pt x="1840" y="10626"/>
                    <a:pt x="912" y="10271"/>
                    <a:pt x="0" y="9441"/>
                  </a:cubicBezTo>
                  <a:lnTo>
                    <a:pt x="0" y="9441"/>
                  </a:lnTo>
                  <a:lnTo>
                    <a:pt x="200" y="12643"/>
                  </a:lnTo>
                  <a:lnTo>
                    <a:pt x="2335" y="12943"/>
                  </a:lnTo>
                  <a:cubicBezTo>
                    <a:pt x="5037" y="12443"/>
                    <a:pt x="7972" y="11042"/>
                    <a:pt x="11975" y="8273"/>
                  </a:cubicBezTo>
                  <a:cubicBezTo>
                    <a:pt x="15978" y="5471"/>
                    <a:pt x="16879" y="4304"/>
                    <a:pt x="17312" y="3270"/>
                  </a:cubicBezTo>
                  <a:cubicBezTo>
                    <a:pt x="17713" y="2202"/>
                    <a:pt x="17713" y="1"/>
                    <a:pt x="177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1876500" y="4274325"/>
              <a:ext cx="59250" cy="97600"/>
            </a:xfrm>
            <a:custGeom>
              <a:avLst/>
              <a:gdLst/>
              <a:ahLst/>
              <a:cxnLst/>
              <a:rect l="l" t="t" r="r" b="b"/>
              <a:pathLst>
                <a:path w="2370" h="3904" extrusionOk="0">
                  <a:moveTo>
                    <a:pt x="1269" y="1"/>
                  </a:moveTo>
                  <a:lnTo>
                    <a:pt x="1" y="3470"/>
                  </a:lnTo>
                  <a:lnTo>
                    <a:pt x="1" y="3537"/>
                  </a:lnTo>
                  <a:lnTo>
                    <a:pt x="1" y="3603"/>
                  </a:lnTo>
                  <a:cubicBezTo>
                    <a:pt x="34" y="3670"/>
                    <a:pt x="101" y="3770"/>
                    <a:pt x="201" y="3804"/>
                  </a:cubicBezTo>
                  <a:cubicBezTo>
                    <a:pt x="318" y="3870"/>
                    <a:pt x="451" y="3904"/>
                    <a:pt x="589" y="3904"/>
                  </a:cubicBezTo>
                  <a:cubicBezTo>
                    <a:pt x="726" y="3904"/>
                    <a:pt x="868" y="3870"/>
                    <a:pt x="1002" y="3804"/>
                  </a:cubicBezTo>
                  <a:cubicBezTo>
                    <a:pt x="1068" y="3770"/>
                    <a:pt x="1102" y="3704"/>
                    <a:pt x="1168" y="3637"/>
                  </a:cubicBezTo>
                  <a:lnTo>
                    <a:pt x="1168" y="3603"/>
                  </a:lnTo>
                  <a:lnTo>
                    <a:pt x="2369" y="334"/>
                  </a:lnTo>
                  <a:lnTo>
                    <a:pt x="1269"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2845525" y="4274325"/>
              <a:ext cx="59250" cy="97600"/>
            </a:xfrm>
            <a:custGeom>
              <a:avLst/>
              <a:gdLst/>
              <a:ahLst/>
              <a:cxnLst/>
              <a:rect l="l" t="t" r="r" b="b"/>
              <a:pathLst>
                <a:path w="2370" h="3904" extrusionOk="0">
                  <a:moveTo>
                    <a:pt x="1102" y="1"/>
                  </a:moveTo>
                  <a:lnTo>
                    <a:pt x="1" y="334"/>
                  </a:lnTo>
                  <a:lnTo>
                    <a:pt x="1202" y="3603"/>
                  </a:lnTo>
                  <a:lnTo>
                    <a:pt x="1202" y="3637"/>
                  </a:lnTo>
                  <a:cubicBezTo>
                    <a:pt x="1235" y="3704"/>
                    <a:pt x="1302" y="3770"/>
                    <a:pt x="1369" y="3804"/>
                  </a:cubicBezTo>
                  <a:cubicBezTo>
                    <a:pt x="1502" y="3870"/>
                    <a:pt x="1644" y="3904"/>
                    <a:pt x="1781" y="3904"/>
                  </a:cubicBezTo>
                  <a:cubicBezTo>
                    <a:pt x="1919" y="3904"/>
                    <a:pt x="2052" y="3870"/>
                    <a:pt x="2169" y="3804"/>
                  </a:cubicBezTo>
                  <a:cubicBezTo>
                    <a:pt x="2303" y="3770"/>
                    <a:pt x="2369" y="3670"/>
                    <a:pt x="2369" y="3603"/>
                  </a:cubicBezTo>
                  <a:lnTo>
                    <a:pt x="2369" y="3537"/>
                  </a:lnTo>
                  <a:lnTo>
                    <a:pt x="2369" y="3470"/>
                  </a:lnTo>
                  <a:lnTo>
                    <a:pt x="1102"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2376875" y="4584150"/>
              <a:ext cx="29200" cy="84650"/>
            </a:xfrm>
            <a:custGeom>
              <a:avLst/>
              <a:gdLst/>
              <a:ahLst/>
              <a:cxnLst/>
              <a:rect l="l" t="t" r="r" b="b"/>
              <a:pathLst>
                <a:path w="1168" h="3386" extrusionOk="0">
                  <a:moveTo>
                    <a:pt x="571" y="0"/>
                  </a:moveTo>
                  <a:cubicBezTo>
                    <a:pt x="376" y="0"/>
                    <a:pt x="184" y="50"/>
                    <a:pt x="0" y="150"/>
                  </a:cubicBezTo>
                  <a:lnTo>
                    <a:pt x="0" y="3052"/>
                  </a:lnTo>
                  <a:cubicBezTo>
                    <a:pt x="0" y="3119"/>
                    <a:pt x="67" y="3252"/>
                    <a:pt x="167" y="3286"/>
                  </a:cubicBezTo>
                  <a:cubicBezTo>
                    <a:pt x="284" y="3353"/>
                    <a:pt x="426" y="3386"/>
                    <a:pt x="571" y="3386"/>
                  </a:cubicBezTo>
                  <a:cubicBezTo>
                    <a:pt x="717" y="3386"/>
                    <a:pt x="868" y="3353"/>
                    <a:pt x="1001" y="3286"/>
                  </a:cubicBezTo>
                  <a:cubicBezTo>
                    <a:pt x="1068" y="3252"/>
                    <a:pt x="1168" y="3152"/>
                    <a:pt x="1168" y="3052"/>
                  </a:cubicBezTo>
                  <a:lnTo>
                    <a:pt x="1168" y="150"/>
                  </a:lnTo>
                  <a:cubicBezTo>
                    <a:pt x="968" y="50"/>
                    <a:pt x="767" y="0"/>
                    <a:pt x="571"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1984925" y="3273100"/>
              <a:ext cx="1086625" cy="485700"/>
            </a:xfrm>
            <a:custGeom>
              <a:avLst/>
              <a:gdLst/>
              <a:ahLst/>
              <a:cxnLst/>
              <a:rect l="l" t="t" r="r" b="b"/>
              <a:pathLst>
                <a:path w="43465" h="19428" extrusionOk="0">
                  <a:moveTo>
                    <a:pt x="36180" y="1"/>
                  </a:moveTo>
                  <a:cubicBezTo>
                    <a:pt x="30361" y="1"/>
                    <a:pt x="16912" y="3524"/>
                    <a:pt x="16912" y="3524"/>
                  </a:cubicBezTo>
                  <a:lnTo>
                    <a:pt x="1435" y="1856"/>
                  </a:lnTo>
                  <a:lnTo>
                    <a:pt x="1435" y="1856"/>
                  </a:lnTo>
                  <a:cubicBezTo>
                    <a:pt x="367" y="5625"/>
                    <a:pt x="0" y="9295"/>
                    <a:pt x="2602" y="11996"/>
                  </a:cubicBezTo>
                  <a:cubicBezTo>
                    <a:pt x="4464" y="13890"/>
                    <a:pt x="7684" y="19428"/>
                    <a:pt x="17285" y="19428"/>
                  </a:cubicBezTo>
                  <a:cubicBezTo>
                    <a:pt x="17663" y="19428"/>
                    <a:pt x="18050" y="19419"/>
                    <a:pt x="18447" y="19402"/>
                  </a:cubicBezTo>
                  <a:cubicBezTo>
                    <a:pt x="23217" y="19202"/>
                    <a:pt x="36460" y="9962"/>
                    <a:pt x="36460" y="9962"/>
                  </a:cubicBezTo>
                  <a:cubicBezTo>
                    <a:pt x="36460" y="9962"/>
                    <a:pt x="42931" y="8994"/>
                    <a:pt x="42964" y="7226"/>
                  </a:cubicBezTo>
                  <a:cubicBezTo>
                    <a:pt x="42964" y="6826"/>
                    <a:pt x="43465" y="6693"/>
                    <a:pt x="43398" y="6226"/>
                  </a:cubicBezTo>
                  <a:cubicBezTo>
                    <a:pt x="42698" y="2390"/>
                    <a:pt x="40262" y="221"/>
                    <a:pt x="36893" y="21"/>
                  </a:cubicBezTo>
                  <a:cubicBezTo>
                    <a:pt x="36671" y="7"/>
                    <a:pt x="36432" y="1"/>
                    <a:pt x="36180" y="1"/>
                  </a:cubicBez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2166725" y="2519750"/>
              <a:ext cx="193500" cy="236850"/>
            </a:xfrm>
            <a:custGeom>
              <a:avLst/>
              <a:gdLst/>
              <a:ahLst/>
              <a:cxnLst/>
              <a:rect l="l" t="t" r="r" b="b"/>
              <a:pathLst>
                <a:path w="7740" h="9474" extrusionOk="0">
                  <a:moveTo>
                    <a:pt x="1635" y="0"/>
                  </a:moveTo>
                  <a:lnTo>
                    <a:pt x="0" y="8506"/>
                  </a:lnTo>
                  <a:lnTo>
                    <a:pt x="6005" y="9474"/>
                  </a:lnTo>
                  <a:lnTo>
                    <a:pt x="7739" y="1735"/>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1833250" y="2621350"/>
              <a:ext cx="314325" cy="784925"/>
            </a:xfrm>
            <a:custGeom>
              <a:avLst/>
              <a:gdLst/>
              <a:ahLst/>
              <a:cxnLst/>
              <a:rect l="l" t="t" r="r" b="b"/>
              <a:pathLst>
                <a:path w="12573" h="31397" extrusionOk="0">
                  <a:moveTo>
                    <a:pt x="12279" y="1"/>
                  </a:moveTo>
                  <a:cubicBezTo>
                    <a:pt x="9634" y="1"/>
                    <a:pt x="7782" y="1341"/>
                    <a:pt x="6334" y="5009"/>
                  </a:cubicBezTo>
                  <a:cubicBezTo>
                    <a:pt x="4833" y="8779"/>
                    <a:pt x="197" y="17919"/>
                    <a:pt x="130" y="20521"/>
                  </a:cubicBezTo>
                  <a:cubicBezTo>
                    <a:pt x="1" y="23133"/>
                    <a:pt x="7981" y="30986"/>
                    <a:pt x="8267" y="31381"/>
                  </a:cubicBezTo>
                  <a:lnTo>
                    <a:pt x="8267" y="31381"/>
                  </a:lnTo>
                  <a:cubicBezTo>
                    <a:pt x="8323" y="31093"/>
                    <a:pt x="10971" y="26458"/>
                    <a:pt x="10971" y="26458"/>
                  </a:cubicBezTo>
                  <a:lnTo>
                    <a:pt x="6735" y="20120"/>
                  </a:lnTo>
                  <a:lnTo>
                    <a:pt x="9236" y="13182"/>
                  </a:lnTo>
                  <a:lnTo>
                    <a:pt x="12572" y="6"/>
                  </a:lnTo>
                  <a:cubicBezTo>
                    <a:pt x="12473" y="2"/>
                    <a:pt x="12376" y="1"/>
                    <a:pt x="12279" y="1"/>
                  </a:cubicBezTo>
                  <a:close/>
                  <a:moveTo>
                    <a:pt x="8267" y="31381"/>
                  </a:moveTo>
                  <a:cubicBezTo>
                    <a:pt x="8266" y="31389"/>
                    <a:pt x="8266" y="31394"/>
                    <a:pt x="8269" y="31395"/>
                  </a:cubicBezTo>
                  <a:cubicBezTo>
                    <a:pt x="8271" y="31396"/>
                    <a:pt x="8273" y="31397"/>
                    <a:pt x="8274" y="31397"/>
                  </a:cubicBezTo>
                  <a:cubicBezTo>
                    <a:pt x="8277" y="31397"/>
                    <a:pt x="8275" y="31391"/>
                    <a:pt x="8267" y="313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1915700" y="2619775"/>
              <a:ext cx="254375" cy="375325"/>
            </a:xfrm>
            <a:custGeom>
              <a:avLst/>
              <a:gdLst/>
              <a:ahLst/>
              <a:cxnLst/>
              <a:rect l="l" t="t" r="r" b="b"/>
              <a:pathLst>
                <a:path w="10175" h="15013" extrusionOk="0">
                  <a:moveTo>
                    <a:pt x="8538" y="0"/>
                  </a:moveTo>
                  <a:cubicBezTo>
                    <a:pt x="7067" y="0"/>
                    <a:pt x="5630" y="680"/>
                    <a:pt x="4671" y="1837"/>
                  </a:cubicBezTo>
                  <a:cubicBezTo>
                    <a:pt x="2903" y="3905"/>
                    <a:pt x="1" y="11344"/>
                    <a:pt x="1" y="11344"/>
                  </a:cubicBezTo>
                  <a:cubicBezTo>
                    <a:pt x="1" y="11344"/>
                    <a:pt x="1368" y="15013"/>
                    <a:pt x="6005" y="15013"/>
                  </a:cubicBezTo>
                  <a:lnTo>
                    <a:pt x="10175" y="6073"/>
                  </a:lnTo>
                  <a:lnTo>
                    <a:pt x="9341" y="69"/>
                  </a:lnTo>
                  <a:cubicBezTo>
                    <a:pt x="9074" y="23"/>
                    <a:pt x="8805" y="0"/>
                    <a:pt x="8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1973250" y="2618825"/>
              <a:ext cx="626300" cy="880425"/>
            </a:xfrm>
            <a:custGeom>
              <a:avLst/>
              <a:gdLst/>
              <a:ahLst/>
              <a:cxnLst/>
              <a:rect l="l" t="t" r="r" b="b"/>
              <a:pathLst>
                <a:path w="25052" h="35217" extrusionOk="0">
                  <a:moveTo>
                    <a:pt x="6468" y="1"/>
                  </a:moveTo>
                  <a:cubicBezTo>
                    <a:pt x="4182" y="1"/>
                    <a:pt x="2673" y="2511"/>
                    <a:pt x="2269" y="4877"/>
                  </a:cubicBezTo>
                  <a:cubicBezTo>
                    <a:pt x="1668" y="8713"/>
                    <a:pt x="2502" y="12049"/>
                    <a:pt x="4370" y="20321"/>
                  </a:cubicBezTo>
                  <a:cubicBezTo>
                    <a:pt x="3136" y="22390"/>
                    <a:pt x="2035" y="24524"/>
                    <a:pt x="1135" y="26793"/>
                  </a:cubicBezTo>
                  <a:cubicBezTo>
                    <a:pt x="668" y="27994"/>
                    <a:pt x="301" y="29228"/>
                    <a:pt x="0" y="30395"/>
                  </a:cubicBezTo>
                  <a:cubicBezTo>
                    <a:pt x="0" y="30395"/>
                    <a:pt x="1068" y="34065"/>
                    <a:pt x="9674" y="35032"/>
                  </a:cubicBezTo>
                  <a:cubicBezTo>
                    <a:pt x="10798" y="35160"/>
                    <a:pt x="11821" y="35217"/>
                    <a:pt x="12750" y="35217"/>
                  </a:cubicBezTo>
                  <a:cubicBezTo>
                    <a:pt x="19790" y="35217"/>
                    <a:pt x="21482" y="31963"/>
                    <a:pt x="21482" y="31963"/>
                  </a:cubicBezTo>
                  <a:cubicBezTo>
                    <a:pt x="21549" y="25859"/>
                    <a:pt x="21683" y="22323"/>
                    <a:pt x="21516" y="18987"/>
                  </a:cubicBezTo>
                  <a:cubicBezTo>
                    <a:pt x="21516" y="18987"/>
                    <a:pt x="25052" y="16519"/>
                    <a:pt x="24351" y="12516"/>
                  </a:cubicBezTo>
                  <a:cubicBezTo>
                    <a:pt x="23651" y="8646"/>
                    <a:pt x="19481" y="2308"/>
                    <a:pt x="18313" y="1875"/>
                  </a:cubicBezTo>
                  <a:cubicBezTo>
                    <a:pt x="18313" y="1875"/>
                    <a:pt x="15545" y="1508"/>
                    <a:pt x="14644" y="1308"/>
                  </a:cubicBezTo>
                  <a:cubicBezTo>
                    <a:pt x="13978" y="1727"/>
                    <a:pt x="13069" y="1900"/>
                    <a:pt x="12155" y="1900"/>
                  </a:cubicBezTo>
                  <a:cubicBezTo>
                    <a:pt x="10231" y="1900"/>
                    <a:pt x="8280" y="1133"/>
                    <a:pt x="8506" y="274"/>
                  </a:cubicBezTo>
                  <a:cubicBezTo>
                    <a:pt x="7873" y="140"/>
                    <a:pt x="7639" y="174"/>
                    <a:pt x="6972" y="40"/>
                  </a:cubicBezTo>
                  <a:cubicBezTo>
                    <a:pt x="6800" y="13"/>
                    <a:pt x="6632" y="1"/>
                    <a:pt x="6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2350175" y="2667350"/>
              <a:ext cx="950700" cy="560425"/>
            </a:xfrm>
            <a:custGeom>
              <a:avLst/>
              <a:gdLst/>
              <a:ahLst/>
              <a:cxnLst/>
              <a:rect l="l" t="t" r="r" b="b"/>
              <a:pathLst>
                <a:path w="38028" h="22417" extrusionOk="0">
                  <a:moveTo>
                    <a:pt x="2069" y="1"/>
                  </a:moveTo>
                  <a:lnTo>
                    <a:pt x="2069" y="1"/>
                  </a:lnTo>
                  <a:cubicBezTo>
                    <a:pt x="1" y="7239"/>
                    <a:pt x="5938" y="12643"/>
                    <a:pt x="5938" y="12643"/>
                  </a:cubicBezTo>
                  <a:cubicBezTo>
                    <a:pt x="5938" y="12643"/>
                    <a:pt x="10842" y="17747"/>
                    <a:pt x="13944" y="20015"/>
                  </a:cubicBezTo>
                  <a:cubicBezTo>
                    <a:pt x="15912" y="21449"/>
                    <a:pt x="17080" y="22417"/>
                    <a:pt x="18114" y="22417"/>
                  </a:cubicBezTo>
                  <a:cubicBezTo>
                    <a:pt x="19148" y="22417"/>
                    <a:pt x="20015" y="21883"/>
                    <a:pt x="20849" y="21249"/>
                  </a:cubicBezTo>
                  <a:cubicBezTo>
                    <a:pt x="22850" y="19748"/>
                    <a:pt x="28921" y="13710"/>
                    <a:pt x="29589" y="13010"/>
                  </a:cubicBezTo>
                  <a:cubicBezTo>
                    <a:pt x="30689" y="11809"/>
                    <a:pt x="31924" y="10775"/>
                    <a:pt x="33024" y="9607"/>
                  </a:cubicBezTo>
                  <a:lnTo>
                    <a:pt x="36694" y="5771"/>
                  </a:lnTo>
                  <a:cubicBezTo>
                    <a:pt x="37027" y="5438"/>
                    <a:pt x="37294" y="5104"/>
                    <a:pt x="37528" y="4737"/>
                  </a:cubicBezTo>
                  <a:cubicBezTo>
                    <a:pt x="38028" y="3970"/>
                    <a:pt x="37861" y="3003"/>
                    <a:pt x="37127" y="2469"/>
                  </a:cubicBezTo>
                  <a:cubicBezTo>
                    <a:pt x="36827" y="2269"/>
                    <a:pt x="36460" y="2202"/>
                    <a:pt x="36093" y="2202"/>
                  </a:cubicBezTo>
                  <a:cubicBezTo>
                    <a:pt x="35326" y="2202"/>
                    <a:pt x="34592" y="2402"/>
                    <a:pt x="33925" y="2769"/>
                  </a:cubicBezTo>
                  <a:lnTo>
                    <a:pt x="33491" y="3003"/>
                  </a:lnTo>
                  <a:cubicBezTo>
                    <a:pt x="32691" y="3403"/>
                    <a:pt x="31957" y="3903"/>
                    <a:pt x="31323" y="4570"/>
                  </a:cubicBezTo>
                  <a:cubicBezTo>
                    <a:pt x="31291" y="4602"/>
                    <a:pt x="30718" y="5176"/>
                    <a:pt x="30460" y="5176"/>
                  </a:cubicBezTo>
                  <a:cubicBezTo>
                    <a:pt x="30447" y="5176"/>
                    <a:pt x="30434" y="5174"/>
                    <a:pt x="30423" y="5171"/>
                  </a:cubicBezTo>
                  <a:cubicBezTo>
                    <a:pt x="30322" y="5104"/>
                    <a:pt x="30256" y="5037"/>
                    <a:pt x="30256" y="4937"/>
                  </a:cubicBezTo>
                  <a:cubicBezTo>
                    <a:pt x="30156" y="4604"/>
                    <a:pt x="30623" y="3670"/>
                    <a:pt x="30656" y="3336"/>
                  </a:cubicBezTo>
                  <a:cubicBezTo>
                    <a:pt x="30688" y="3015"/>
                    <a:pt x="30504" y="2601"/>
                    <a:pt x="30192" y="2601"/>
                  </a:cubicBezTo>
                  <a:cubicBezTo>
                    <a:pt x="30180" y="2601"/>
                    <a:pt x="30168" y="2601"/>
                    <a:pt x="30156" y="2602"/>
                  </a:cubicBezTo>
                  <a:cubicBezTo>
                    <a:pt x="30022" y="2669"/>
                    <a:pt x="29956" y="2702"/>
                    <a:pt x="29855" y="2836"/>
                  </a:cubicBezTo>
                  <a:cubicBezTo>
                    <a:pt x="29088" y="3703"/>
                    <a:pt x="28488" y="4737"/>
                    <a:pt x="28188" y="5871"/>
                  </a:cubicBezTo>
                  <a:cubicBezTo>
                    <a:pt x="28021" y="6572"/>
                    <a:pt x="27821" y="7239"/>
                    <a:pt x="27587" y="7906"/>
                  </a:cubicBezTo>
                  <a:cubicBezTo>
                    <a:pt x="27087" y="9007"/>
                    <a:pt x="17980" y="15412"/>
                    <a:pt x="17814" y="15545"/>
                  </a:cubicBezTo>
                  <a:cubicBezTo>
                    <a:pt x="17814" y="15545"/>
                    <a:pt x="12343" y="9040"/>
                    <a:pt x="9274" y="4904"/>
                  </a:cubicBezTo>
                  <a:cubicBezTo>
                    <a:pt x="5938" y="434"/>
                    <a:pt x="4671" y="701"/>
                    <a:pt x="2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2347675" y="2659850"/>
              <a:ext cx="377800" cy="435325"/>
            </a:xfrm>
            <a:custGeom>
              <a:avLst/>
              <a:gdLst/>
              <a:ahLst/>
              <a:cxnLst/>
              <a:rect l="l" t="t" r="r" b="b"/>
              <a:pathLst>
                <a:path w="15112" h="17413" extrusionOk="0">
                  <a:moveTo>
                    <a:pt x="1392" y="0"/>
                  </a:moveTo>
                  <a:cubicBezTo>
                    <a:pt x="1376" y="0"/>
                    <a:pt x="1368" y="0"/>
                    <a:pt x="1368" y="0"/>
                  </a:cubicBezTo>
                  <a:cubicBezTo>
                    <a:pt x="1" y="5671"/>
                    <a:pt x="3336" y="10575"/>
                    <a:pt x="3336" y="10575"/>
                  </a:cubicBezTo>
                  <a:lnTo>
                    <a:pt x="9874" y="17413"/>
                  </a:lnTo>
                  <a:cubicBezTo>
                    <a:pt x="15112" y="15145"/>
                    <a:pt x="14745" y="11575"/>
                    <a:pt x="14745" y="11575"/>
                  </a:cubicBezTo>
                  <a:cubicBezTo>
                    <a:pt x="14745" y="11575"/>
                    <a:pt x="6939" y="2035"/>
                    <a:pt x="5772" y="1168"/>
                  </a:cubicBezTo>
                  <a:cubicBezTo>
                    <a:pt x="4318" y="30"/>
                    <a:pt x="1667" y="0"/>
                    <a:pt x="1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2497800" y="2383825"/>
              <a:ext cx="38375" cy="75900"/>
            </a:xfrm>
            <a:custGeom>
              <a:avLst/>
              <a:gdLst/>
              <a:ahLst/>
              <a:cxnLst/>
              <a:rect l="l" t="t" r="r" b="b"/>
              <a:pathLst>
                <a:path w="1535" h="3036" extrusionOk="0">
                  <a:moveTo>
                    <a:pt x="100" y="0"/>
                  </a:moveTo>
                  <a:lnTo>
                    <a:pt x="0" y="3036"/>
                  </a:lnTo>
                  <a:cubicBezTo>
                    <a:pt x="0" y="3036"/>
                    <a:pt x="1101" y="2902"/>
                    <a:pt x="1334" y="2702"/>
                  </a:cubicBezTo>
                  <a:cubicBezTo>
                    <a:pt x="1534" y="2502"/>
                    <a:pt x="10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2148375" y="2180725"/>
              <a:ext cx="354450" cy="407125"/>
            </a:xfrm>
            <a:custGeom>
              <a:avLst/>
              <a:gdLst/>
              <a:ahLst/>
              <a:cxnLst/>
              <a:rect l="l" t="t" r="r" b="b"/>
              <a:pathLst>
                <a:path w="14178" h="16285" extrusionOk="0">
                  <a:moveTo>
                    <a:pt x="6681" y="0"/>
                  </a:moveTo>
                  <a:cubicBezTo>
                    <a:pt x="5353" y="0"/>
                    <a:pt x="3838" y="294"/>
                    <a:pt x="2369" y="1152"/>
                  </a:cubicBezTo>
                  <a:cubicBezTo>
                    <a:pt x="0" y="2553"/>
                    <a:pt x="0" y="6823"/>
                    <a:pt x="1568" y="10159"/>
                  </a:cubicBezTo>
                  <a:cubicBezTo>
                    <a:pt x="2902" y="12994"/>
                    <a:pt x="6038" y="15396"/>
                    <a:pt x="7639" y="15996"/>
                  </a:cubicBezTo>
                  <a:cubicBezTo>
                    <a:pt x="8116" y="16184"/>
                    <a:pt x="9246" y="16284"/>
                    <a:pt x="10309" y="16284"/>
                  </a:cubicBezTo>
                  <a:cubicBezTo>
                    <a:pt x="11326" y="16284"/>
                    <a:pt x="12282" y="16192"/>
                    <a:pt x="12543" y="15996"/>
                  </a:cubicBezTo>
                  <a:cubicBezTo>
                    <a:pt x="13310" y="15396"/>
                    <a:pt x="14177" y="13661"/>
                    <a:pt x="14044" y="8391"/>
                  </a:cubicBezTo>
                  <a:cubicBezTo>
                    <a:pt x="13977" y="3287"/>
                    <a:pt x="11709" y="1720"/>
                    <a:pt x="10408" y="886"/>
                  </a:cubicBezTo>
                  <a:cubicBezTo>
                    <a:pt x="9806" y="491"/>
                    <a:pt x="8398" y="0"/>
                    <a:pt x="66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1810625" y="2984100"/>
              <a:ext cx="647150" cy="898325"/>
            </a:xfrm>
            <a:custGeom>
              <a:avLst/>
              <a:gdLst/>
              <a:ahLst/>
              <a:cxnLst/>
              <a:rect l="l" t="t" r="r" b="b"/>
              <a:pathLst>
                <a:path w="25886" h="35933" extrusionOk="0">
                  <a:moveTo>
                    <a:pt x="3245" y="0"/>
                  </a:moveTo>
                  <a:cubicBezTo>
                    <a:pt x="2669" y="0"/>
                    <a:pt x="2138" y="145"/>
                    <a:pt x="1702" y="507"/>
                  </a:cubicBezTo>
                  <a:lnTo>
                    <a:pt x="334" y="1674"/>
                  </a:lnTo>
                  <a:lnTo>
                    <a:pt x="868" y="1741"/>
                  </a:lnTo>
                  <a:cubicBezTo>
                    <a:pt x="668" y="2275"/>
                    <a:pt x="534" y="2842"/>
                    <a:pt x="501" y="3375"/>
                  </a:cubicBezTo>
                  <a:cubicBezTo>
                    <a:pt x="1" y="8246"/>
                    <a:pt x="1502" y="19520"/>
                    <a:pt x="3637" y="23423"/>
                  </a:cubicBezTo>
                  <a:cubicBezTo>
                    <a:pt x="5738" y="27359"/>
                    <a:pt x="11376" y="29861"/>
                    <a:pt x="18814" y="32930"/>
                  </a:cubicBezTo>
                  <a:cubicBezTo>
                    <a:pt x="22850" y="34598"/>
                    <a:pt x="24185" y="35865"/>
                    <a:pt x="25886" y="35932"/>
                  </a:cubicBezTo>
                  <a:lnTo>
                    <a:pt x="25719" y="32663"/>
                  </a:lnTo>
                  <a:cubicBezTo>
                    <a:pt x="22550" y="29227"/>
                    <a:pt x="21049" y="22856"/>
                    <a:pt x="18814" y="15818"/>
                  </a:cubicBezTo>
                  <a:cubicBezTo>
                    <a:pt x="15812" y="6544"/>
                    <a:pt x="11976" y="3942"/>
                    <a:pt x="7072" y="1274"/>
                  </a:cubicBezTo>
                  <a:cubicBezTo>
                    <a:pt x="5914" y="660"/>
                    <a:pt x="4476" y="0"/>
                    <a:pt x="3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1777275" y="3014775"/>
              <a:ext cx="734725" cy="878975"/>
            </a:xfrm>
            <a:custGeom>
              <a:avLst/>
              <a:gdLst/>
              <a:ahLst/>
              <a:cxnLst/>
              <a:rect l="l" t="t" r="r" b="b"/>
              <a:pathLst>
                <a:path w="29389" h="35159" extrusionOk="0">
                  <a:moveTo>
                    <a:pt x="3200" y="1"/>
                  </a:moveTo>
                  <a:cubicBezTo>
                    <a:pt x="1859" y="1"/>
                    <a:pt x="762" y="807"/>
                    <a:pt x="501" y="3349"/>
                  </a:cubicBezTo>
                  <a:cubicBezTo>
                    <a:pt x="0" y="8219"/>
                    <a:pt x="1468" y="19527"/>
                    <a:pt x="3636" y="23397"/>
                  </a:cubicBezTo>
                  <a:cubicBezTo>
                    <a:pt x="4003" y="24097"/>
                    <a:pt x="6505" y="25999"/>
                    <a:pt x="10575" y="28267"/>
                  </a:cubicBezTo>
                  <a:cubicBezTo>
                    <a:pt x="12676" y="29435"/>
                    <a:pt x="15845" y="31503"/>
                    <a:pt x="18480" y="32570"/>
                  </a:cubicBezTo>
                  <a:cubicBezTo>
                    <a:pt x="23599" y="34746"/>
                    <a:pt x="26568" y="35158"/>
                    <a:pt x="28082" y="35158"/>
                  </a:cubicBezTo>
                  <a:cubicBezTo>
                    <a:pt x="29005" y="35158"/>
                    <a:pt x="29388" y="35005"/>
                    <a:pt x="29388" y="35005"/>
                  </a:cubicBezTo>
                  <a:cubicBezTo>
                    <a:pt x="23417" y="33404"/>
                    <a:pt x="21749" y="25165"/>
                    <a:pt x="18747" y="15858"/>
                  </a:cubicBezTo>
                  <a:cubicBezTo>
                    <a:pt x="15745" y="6552"/>
                    <a:pt x="11909" y="3983"/>
                    <a:pt x="7039" y="1314"/>
                  </a:cubicBezTo>
                  <a:cubicBezTo>
                    <a:pt x="5859" y="677"/>
                    <a:pt x="4428" y="1"/>
                    <a:pt x="3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3125725" y="1443150"/>
              <a:ext cx="672825" cy="401250"/>
            </a:xfrm>
            <a:custGeom>
              <a:avLst/>
              <a:gdLst/>
              <a:ahLst/>
              <a:cxnLst/>
              <a:rect l="l" t="t" r="r" b="b"/>
              <a:pathLst>
                <a:path w="26913" h="16050" extrusionOk="0">
                  <a:moveTo>
                    <a:pt x="4271" y="0"/>
                  </a:moveTo>
                  <a:cubicBezTo>
                    <a:pt x="3604" y="2035"/>
                    <a:pt x="2002" y="3669"/>
                    <a:pt x="1" y="4437"/>
                  </a:cubicBezTo>
                  <a:cubicBezTo>
                    <a:pt x="1969" y="7205"/>
                    <a:pt x="3804" y="9640"/>
                    <a:pt x="4304" y="9941"/>
                  </a:cubicBezTo>
                  <a:cubicBezTo>
                    <a:pt x="6772" y="11275"/>
                    <a:pt x="8674" y="11875"/>
                    <a:pt x="12510" y="13510"/>
                  </a:cubicBezTo>
                  <a:cubicBezTo>
                    <a:pt x="14144" y="14177"/>
                    <a:pt x="16012" y="14844"/>
                    <a:pt x="17347" y="15244"/>
                  </a:cubicBezTo>
                  <a:cubicBezTo>
                    <a:pt x="19140" y="15799"/>
                    <a:pt x="20539" y="16050"/>
                    <a:pt x="21650" y="16050"/>
                  </a:cubicBezTo>
                  <a:cubicBezTo>
                    <a:pt x="23412" y="16050"/>
                    <a:pt x="24449" y="15420"/>
                    <a:pt x="25186" y="14377"/>
                  </a:cubicBezTo>
                  <a:cubicBezTo>
                    <a:pt x="26912" y="11966"/>
                    <a:pt x="26274" y="11175"/>
                    <a:pt x="24268" y="11175"/>
                  </a:cubicBezTo>
                  <a:cubicBezTo>
                    <a:pt x="24026" y="11175"/>
                    <a:pt x="23764" y="11187"/>
                    <a:pt x="23484" y="11208"/>
                  </a:cubicBezTo>
                  <a:cubicBezTo>
                    <a:pt x="23226" y="11230"/>
                    <a:pt x="22969" y="11241"/>
                    <a:pt x="22715" y="11241"/>
                  </a:cubicBezTo>
                  <a:cubicBezTo>
                    <a:pt x="21818" y="11241"/>
                    <a:pt x="20947" y="11108"/>
                    <a:pt x="20115" y="10875"/>
                  </a:cubicBezTo>
                  <a:cubicBezTo>
                    <a:pt x="20716" y="10708"/>
                    <a:pt x="21283" y="10441"/>
                    <a:pt x="21817" y="10107"/>
                  </a:cubicBezTo>
                  <a:cubicBezTo>
                    <a:pt x="22317" y="9774"/>
                    <a:pt x="22484" y="9140"/>
                    <a:pt x="22217" y="8606"/>
                  </a:cubicBezTo>
                  <a:cubicBezTo>
                    <a:pt x="22180" y="8555"/>
                    <a:pt x="22131" y="8534"/>
                    <a:pt x="22065" y="8534"/>
                  </a:cubicBezTo>
                  <a:cubicBezTo>
                    <a:pt x="21832" y="8534"/>
                    <a:pt x="21396" y="8795"/>
                    <a:pt x="20616" y="8873"/>
                  </a:cubicBezTo>
                  <a:cubicBezTo>
                    <a:pt x="19348" y="9040"/>
                    <a:pt x="18481" y="9007"/>
                    <a:pt x="17180" y="9507"/>
                  </a:cubicBezTo>
                  <a:cubicBezTo>
                    <a:pt x="16918" y="9612"/>
                    <a:pt x="16657" y="9662"/>
                    <a:pt x="16395" y="9662"/>
                  </a:cubicBezTo>
                  <a:cubicBezTo>
                    <a:pt x="16156" y="9662"/>
                    <a:pt x="15918" y="9620"/>
                    <a:pt x="15679" y="9540"/>
                  </a:cubicBezTo>
                  <a:cubicBezTo>
                    <a:pt x="12977" y="8573"/>
                    <a:pt x="8574" y="5838"/>
                    <a:pt x="7940" y="5371"/>
                  </a:cubicBezTo>
                  <a:lnTo>
                    <a:pt x="42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4055575" y="1562400"/>
              <a:ext cx="495375" cy="393000"/>
            </a:xfrm>
            <a:custGeom>
              <a:avLst/>
              <a:gdLst/>
              <a:ahLst/>
              <a:cxnLst/>
              <a:rect l="l" t="t" r="r" b="b"/>
              <a:pathLst>
                <a:path w="19815" h="15720" extrusionOk="0">
                  <a:moveTo>
                    <a:pt x="16879" y="0"/>
                  </a:moveTo>
                  <a:cubicBezTo>
                    <a:pt x="15144" y="868"/>
                    <a:pt x="13443" y="1768"/>
                    <a:pt x="11675" y="2669"/>
                  </a:cubicBezTo>
                  <a:cubicBezTo>
                    <a:pt x="9941" y="3536"/>
                    <a:pt x="8206" y="4437"/>
                    <a:pt x="6505" y="5337"/>
                  </a:cubicBezTo>
                  <a:cubicBezTo>
                    <a:pt x="5004" y="6105"/>
                    <a:pt x="3269" y="6705"/>
                    <a:pt x="2102" y="8006"/>
                  </a:cubicBezTo>
                  <a:cubicBezTo>
                    <a:pt x="1334" y="8706"/>
                    <a:pt x="767" y="9540"/>
                    <a:pt x="334" y="10441"/>
                  </a:cubicBezTo>
                  <a:cubicBezTo>
                    <a:pt x="0" y="11375"/>
                    <a:pt x="67" y="12376"/>
                    <a:pt x="434" y="13276"/>
                  </a:cubicBezTo>
                  <a:cubicBezTo>
                    <a:pt x="801" y="14210"/>
                    <a:pt x="1435" y="14944"/>
                    <a:pt x="2268" y="15445"/>
                  </a:cubicBezTo>
                  <a:cubicBezTo>
                    <a:pt x="2493" y="15641"/>
                    <a:pt x="2765" y="15720"/>
                    <a:pt x="3044" y="15720"/>
                  </a:cubicBezTo>
                  <a:cubicBezTo>
                    <a:pt x="3097" y="15720"/>
                    <a:pt x="3150" y="15717"/>
                    <a:pt x="3202" y="15712"/>
                  </a:cubicBezTo>
                  <a:cubicBezTo>
                    <a:pt x="3303" y="15712"/>
                    <a:pt x="3336" y="15678"/>
                    <a:pt x="3369" y="15578"/>
                  </a:cubicBezTo>
                  <a:cubicBezTo>
                    <a:pt x="3436" y="15511"/>
                    <a:pt x="3469" y="15411"/>
                    <a:pt x="3436" y="15345"/>
                  </a:cubicBezTo>
                  <a:cubicBezTo>
                    <a:pt x="3469" y="14677"/>
                    <a:pt x="3436" y="14010"/>
                    <a:pt x="3436" y="13343"/>
                  </a:cubicBezTo>
                  <a:cubicBezTo>
                    <a:pt x="3436" y="12762"/>
                    <a:pt x="3467" y="11304"/>
                    <a:pt x="4227" y="11304"/>
                  </a:cubicBezTo>
                  <a:cubicBezTo>
                    <a:pt x="4252" y="11304"/>
                    <a:pt x="4277" y="11305"/>
                    <a:pt x="4303" y="11308"/>
                  </a:cubicBezTo>
                  <a:lnTo>
                    <a:pt x="6238" y="10541"/>
                  </a:lnTo>
                  <a:cubicBezTo>
                    <a:pt x="6271" y="9640"/>
                    <a:pt x="6672" y="9741"/>
                    <a:pt x="7405" y="9474"/>
                  </a:cubicBezTo>
                  <a:lnTo>
                    <a:pt x="8773" y="9040"/>
                  </a:lnTo>
                  <a:cubicBezTo>
                    <a:pt x="10007" y="8606"/>
                    <a:pt x="11275" y="8239"/>
                    <a:pt x="12476" y="7806"/>
                  </a:cubicBezTo>
                  <a:cubicBezTo>
                    <a:pt x="14077" y="7272"/>
                    <a:pt x="15645" y="6738"/>
                    <a:pt x="17246" y="6138"/>
                  </a:cubicBezTo>
                  <a:cubicBezTo>
                    <a:pt x="18013" y="5871"/>
                    <a:pt x="19147" y="5604"/>
                    <a:pt x="19814" y="5037"/>
                  </a:cubicBezTo>
                  <a:lnTo>
                    <a:pt x="168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4150625" y="1967675"/>
              <a:ext cx="50075" cy="75925"/>
            </a:xfrm>
            <a:custGeom>
              <a:avLst/>
              <a:gdLst/>
              <a:ahLst/>
              <a:cxnLst/>
              <a:rect l="l" t="t" r="r" b="b"/>
              <a:pathLst>
                <a:path w="2003" h="3037" extrusionOk="0">
                  <a:moveTo>
                    <a:pt x="2002" y="1"/>
                  </a:moveTo>
                  <a:lnTo>
                    <a:pt x="1" y="568"/>
                  </a:lnTo>
                  <a:lnTo>
                    <a:pt x="1702" y="3003"/>
                  </a:lnTo>
                  <a:cubicBezTo>
                    <a:pt x="1769" y="3036"/>
                    <a:pt x="1802" y="3036"/>
                    <a:pt x="1836" y="3036"/>
                  </a:cubicBezTo>
                  <a:cubicBezTo>
                    <a:pt x="1869" y="3036"/>
                    <a:pt x="1869" y="3003"/>
                    <a:pt x="1869" y="2970"/>
                  </a:cubicBezTo>
                  <a:lnTo>
                    <a:pt x="2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4173975" y="1967675"/>
              <a:ext cx="25875" cy="74250"/>
            </a:xfrm>
            <a:custGeom>
              <a:avLst/>
              <a:gdLst/>
              <a:ahLst/>
              <a:cxnLst/>
              <a:rect l="l" t="t" r="r" b="b"/>
              <a:pathLst>
                <a:path w="1035" h="2970" extrusionOk="0">
                  <a:moveTo>
                    <a:pt x="1035" y="1"/>
                  </a:moveTo>
                  <a:lnTo>
                    <a:pt x="1" y="334"/>
                  </a:lnTo>
                  <a:lnTo>
                    <a:pt x="68" y="668"/>
                  </a:lnTo>
                  <a:lnTo>
                    <a:pt x="768" y="2970"/>
                  </a:lnTo>
                  <a:lnTo>
                    <a:pt x="902" y="2970"/>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4184000" y="2026050"/>
              <a:ext cx="13350" cy="17550"/>
            </a:xfrm>
            <a:custGeom>
              <a:avLst/>
              <a:gdLst/>
              <a:ahLst/>
              <a:cxnLst/>
              <a:rect l="l" t="t" r="r" b="b"/>
              <a:pathLst>
                <a:path w="534" h="702" extrusionOk="0">
                  <a:moveTo>
                    <a:pt x="534" y="1"/>
                  </a:moveTo>
                  <a:lnTo>
                    <a:pt x="501" y="34"/>
                  </a:lnTo>
                  <a:cubicBezTo>
                    <a:pt x="390" y="145"/>
                    <a:pt x="234" y="210"/>
                    <a:pt x="88" y="210"/>
                  </a:cubicBezTo>
                  <a:cubicBezTo>
                    <a:pt x="58" y="210"/>
                    <a:pt x="29" y="207"/>
                    <a:pt x="0" y="201"/>
                  </a:cubicBezTo>
                  <a:lnTo>
                    <a:pt x="0" y="201"/>
                  </a:lnTo>
                  <a:lnTo>
                    <a:pt x="334" y="668"/>
                  </a:lnTo>
                  <a:cubicBezTo>
                    <a:pt x="367" y="701"/>
                    <a:pt x="367" y="701"/>
                    <a:pt x="434" y="701"/>
                  </a:cubicBezTo>
                  <a:cubicBezTo>
                    <a:pt x="467" y="701"/>
                    <a:pt x="501" y="668"/>
                    <a:pt x="501" y="635"/>
                  </a:cubicBezTo>
                  <a:lnTo>
                    <a:pt x="534"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4063075" y="1668300"/>
              <a:ext cx="136775" cy="318550"/>
            </a:xfrm>
            <a:custGeom>
              <a:avLst/>
              <a:gdLst/>
              <a:ahLst/>
              <a:cxnLst/>
              <a:rect l="l" t="t" r="r" b="b"/>
              <a:pathLst>
                <a:path w="5471" h="12742" extrusionOk="0">
                  <a:moveTo>
                    <a:pt x="1968" y="1"/>
                  </a:moveTo>
                  <a:lnTo>
                    <a:pt x="1973" y="15"/>
                  </a:lnTo>
                  <a:lnTo>
                    <a:pt x="1973" y="15"/>
                  </a:lnTo>
                  <a:cubicBezTo>
                    <a:pt x="1972" y="10"/>
                    <a:pt x="1970" y="6"/>
                    <a:pt x="1968" y="1"/>
                  </a:cubicBezTo>
                  <a:close/>
                  <a:moveTo>
                    <a:pt x="1973" y="15"/>
                  </a:moveTo>
                  <a:cubicBezTo>
                    <a:pt x="2033" y="301"/>
                    <a:pt x="887" y="716"/>
                    <a:pt x="312" y="716"/>
                  </a:cubicBezTo>
                  <a:cubicBezTo>
                    <a:pt x="147" y="716"/>
                    <a:pt x="30" y="682"/>
                    <a:pt x="0" y="601"/>
                  </a:cubicBezTo>
                  <a:lnTo>
                    <a:pt x="0" y="601"/>
                  </a:lnTo>
                  <a:lnTo>
                    <a:pt x="167" y="1168"/>
                  </a:lnTo>
                  <a:lnTo>
                    <a:pt x="3503" y="12543"/>
                  </a:lnTo>
                  <a:cubicBezTo>
                    <a:pt x="3707" y="12673"/>
                    <a:pt x="3943" y="12741"/>
                    <a:pt x="4187" y="12741"/>
                  </a:cubicBezTo>
                  <a:cubicBezTo>
                    <a:pt x="4380" y="12741"/>
                    <a:pt x="4579" y="12698"/>
                    <a:pt x="4770" y="12610"/>
                  </a:cubicBezTo>
                  <a:cubicBezTo>
                    <a:pt x="5037" y="12510"/>
                    <a:pt x="5304" y="12276"/>
                    <a:pt x="5471" y="11976"/>
                  </a:cubicBezTo>
                  <a:lnTo>
                    <a:pt x="2135" y="601"/>
                  </a:lnTo>
                  <a:lnTo>
                    <a:pt x="2035" y="234"/>
                  </a:lnTo>
                  <a:lnTo>
                    <a:pt x="1973" y="1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4085600" y="1668300"/>
              <a:ext cx="114250" cy="316925"/>
            </a:xfrm>
            <a:custGeom>
              <a:avLst/>
              <a:gdLst/>
              <a:ahLst/>
              <a:cxnLst/>
              <a:rect l="l" t="t" r="r" b="b"/>
              <a:pathLst>
                <a:path w="4570" h="12677" extrusionOk="0">
                  <a:moveTo>
                    <a:pt x="1067" y="1"/>
                  </a:moveTo>
                  <a:lnTo>
                    <a:pt x="1070" y="9"/>
                  </a:lnTo>
                  <a:lnTo>
                    <a:pt x="1070" y="9"/>
                  </a:lnTo>
                  <a:cubicBezTo>
                    <a:pt x="1069" y="6"/>
                    <a:pt x="1068" y="4"/>
                    <a:pt x="1067" y="1"/>
                  </a:cubicBezTo>
                  <a:close/>
                  <a:moveTo>
                    <a:pt x="1070" y="9"/>
                  </a:moveTo>
                  <a:cubicBezTo>
                    <a:pt x="1118" y="209"/>
                    <a:pt x="559" y="503"/>
                    <a:pt x="0" y="634"/>
                  </a:cubicBezTo>
                  <a:cubicBezTo>
                    <a:pt x="0" y="668"/>
                    <a:pt x="0" y="668"/>
                    <a:pt x="67" y="668"/>
                  </a:cubicBezTo>
                  <a:lnTo>
                    <a:pt x="3636" y="12676"/>
                  </a:lnTo>
                  <a:cubicBezTo>
                    <a:pt x="4003" y="12610"/>
                    <a:pt x="4370" y="12343"/>
                    <a:pt x="4570" y="11976"/>
                  </a:cubicBezTo>
                  <a:lnTo>
                    <a:pt x="1234" y="601"/>
                  </a:lnTo>
                  <a:lnTo>
                    <a:pt x="1134" y="234"/>
                  </a:lnTo>
                  <a:lnTo>
                    <a:pt x="1070" y="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4070575" y="1693325"/>
              <a:ext cx="54225" cy="32575"/>
            </a:xfrm>
            <a:custGeom>
              <a:avLst/>
              <a:gdLst/>
              <a:ahLst/>
              <a:cxnLst/>
              <a:rect l="l" t="t" r="r" b="b"/>
              <a:pathLst>
                <a:path w="2169" h="1303" extrusionOk="0">
                  <a:moveTo>
                    <a:pt x="1969" y="0"/>
                  </a:moveTo>
                  <a:lnTo>
                    <a:pt x="1969" y="0"/>
                  </a:lnTo>
                  <a:cubicBezTo>
                    <a:pt x="2002" y="200"/>
                    <a:pt x="1668" y="434"/>
                    <a:pt x="1268" y="534"/>
                  </a:cubicBezTo>
                  <a:cubicBezTo>
                    <a:pt x="989" y="664"/>
                    <a:pt x="648" y="732"/>
                    <a:pt x="389" y="732"/>
                  </a:cubicBezTo>
                  <a:cubicBezTo>
                    <a:pt x="184" y="732"/>
                    <a:pt x="30" y="689"/>
                    <a:pt x="1" y="601"/>
                  </a:cubicBezTo>
                  <a:lnTo>
                    <a:pt x="1" y="601"/>
                  </a:lnTo>
                  <a:lnTo>
                    <a:pt x="34" y="768"/>
                  </a:lnTo>
                  <a:lnTo>
                    <a:pt x="167" y="1168"/>
                  </a:lnTo>
                  <a:cubicBezTo>
                    <a:pt x="183" y="1260"/>
                    <a:pt x="338" y="1302"/>
                    <a:pt x="554" y="1302"/>
                  </a:cubicBezTo>
                  <a:cubicBezTo>
                    <a:pt x="808" y="1302"/>
                    <a:pt x="1146" y="1243"/>
                    <a:pt x="1435" y="1134"/>
                  </a:cubicBezTo>
                  <a:cubicBezTo>
                    <a:pt x="1835" y="968"/>
                    <a:pt x="2169" y="768"/>
                    <a:pt x="2102" y="601"/>
                  </a:cubicBezTo>
                  <a:lnTo>
                    <a:pt x="19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4066400" y="1681650"/>
              <a:ext cx="56800" cy="32525"/>
            </a:xfrm>
            <a:custGeom>
              <a:avLst/>
              <a:gdLst/>
              <a:ahLst/>
              <a:cxnLst/>
              <a:rect l="l" t="t" r="r" b="b"/>
              <a:pathLst>
                <a:path w="2272" h="1301" extrusionOk="0">
                  <a:moveTo>
                    <a:pt x="2002" y="0"/>
                  </a:moveTo>
                  <a:lnTo>
                    <a:pt x="2004" y="8"/>
                  </a:lnTo>
                  <a:lnTo>
                    <a:pt x="2004" y="8"/>
                  </a:lnTo>
                  <a:cubicBezTo>
                    <a:pt x="2004" y="6"/>
                    <a:pt x="2003" y="3"/>
                    <a:pt x="2002" y="0"/>
                  </a:cubicBezTo>
                  <a:close/>
                  <a:moveTo>
                    <a:pt x="2004" y="8"/>
                  </a:moveTo>
                  <a:lnTo>
                    <a:pt x="2004" y="8"/>
                  </a:lnTo>
                  <a:cubicBezTo>
                    <a:pt x="2086" y="339"/>
                    <a:pt x="950" y="723"/>
                    <a:pt x="350" y="723"/>
                  </a:cubicBezTo>
                  <a:cubicBezTo>
                    <a:pt x="166" y="723"/>
                    <a:pt x="32" y="687"/>
                    <a:pt x="1" y="601"/>
                  </a:cubicBezTo>
                  <a:lnTo>
                    <a:pt x="1" y="601"/>
                  </a:lnTo>
                  <a:lnTo>
                    <a:pt x="168" y="1168"/>
                  </a:lnTo>
                  <a:cubicBezTo>
                    <a:pt x="199" y="1261"/>
                    <a:pt x="332" y="1300"/>
                    <a:pt x="516" y="1300"/>
                  </a:cubicBezTo>
                  <a:cubicBezTo>
                    <a:pt x="1120" y="1300"/>
                    <a:pt x="2271" y="882"/>
                    <a:pt x="2169" y="601"/>
                  </a:cubicBezTo>
                  <a:lnTo>
                    <a:pt x="2004" y="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4062250" y="1668300"/>
              <a:ext cx="56800" cy="32175"/>
            </a:xfrm>
            <a:custGeom>
              <a:avLst/>
              <a:gdLst/>
              <a:ahLst/>
              <a:cxnLst/>
              <a:rect l="l" t="t" r="r" b="b"/>
              <a:pathLst>
                <a:path w="2272" h="1287" extrusionOk="0">
                  <a:moveTo>
                    <a:pt x="2001" y="1"/>
                  </a:moveTo>
                  <a:lnTo>
                    <a:pt x="2006" y="17"/>
                  </a:lnTo>
                  <a:lnTo>
                    <a:pt x="2006" y="17"/>
                  </a:lnTo>
                  <a:cubicBezTo>
                    <a:pt x="2005" y="11"/>
                    <a:pt x="2003" y="6"/>
                    <a:pt x="2001" y="1"/>
                  </a:cubicBezTo>
                  <a:close/>
                  <a:moveTo>
                    <a:pt x="2006" y="17"/>
                  </a:moveTo>
                  <a:lnTo>
                    <a:pt x="2006" y="17"/>
                  </a:lnTo>
                  <a:cubicBezTo>
                    <a:pt x="2060" y="293"/>
                    <a:pt x="999" y="686"/>
                    <a:pt x="395" y="686"/>
                  </a:cubicBezTo>
                  <a:cubicBezTo>
                    <a:pt x="192" y="686"/>
                    <a:pt x="41" y="641"/>
                    <a:pt x="0" y="534"/>
                  </a:cubicBezTo>
                  <a:lnTo>
                    <a:pt x="0" y="534"/>
                  </a:lnTo>
                  <a:lnTo>
                    <a:pt x="167" y="1135"/>
                  </a:lnTo>
                  <a:lnTo>
                    <a:pt x="167" y="1168"/>
                  </a:lnTo>
                  <a:cubicBezTo>
                    <a:pt x="212" y="1252"/>
                    <a:pt x="348" y="1287"/>
                    <a:pt x="529" y="1287"/>
                  </a:cubicBezTo>
                  <a:cubicBezTo>
                    <a:pt x="1142" y="1287"/>
                    <a:pt x="2271" y="884"/>
                    <a:pt x="2168" y="601"/>
                  </a:cubicBezTo>
                  <a:lnTo>
                    <a:pt x="2006" y="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4195675" y="2042750"/>
              <a:ext cx="850" cy="850"/>
            </a:xfrm>
            <a:custGeom>
              <a:avLst/>
              <a:gdLst/>
              <a:ahLst/>
              <a:cxnLst/>
              <a:rect l="l" t="t" r="r" b="b"/>
              <a:pathLst>
                <a:path w="34" h="34" extrusionOk="0">
                  <a:moveTo>
                    <a:pt x="34" y="0"/>
                  </a:moveTo>
                  <a:lnTo>
                    <a:pt x="0" y="33"/>
                  </a:lnTo>
                  <a:cubicBezTo>
                    <a:pt x="34" y="33"/>
                    <a:pt x="34" y="0"/>
                    <a:pt x="34" y="0"/>
                  </a:cubicBez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4041675" y="1599475"/>
              <a:ext cx="71450" cy="87150"/>
            </a:xfrm>
            <a:custGeom>
              <a:avLst/>
              <a:gdLst/>
              <a:ahLst/>
              <a:cxnLst/>
              <a:rect l="l" t="t" r="r" b="b"/>
              <a:pathLst>
                <a:path w="2858" h="3486" extrusionOk="0">
                  <a:moveTo>
                    <a:pt x="1708" y="1"/>
                  </a:moveTo>
                  <a:cubicBezTo>
                    <a:pt x="1671" y="1"/>
                    <a:pt x="1632" y="7"/>
                    <a:pt x="1590" y="18"/>
                  </a:cubicBezTo>
                  <a:cubicBezTo>
                    <a:pt x="1549" y="14"/>
                    <a:pt x="1506" y="12"/>
                    <a:pt x="1461" y="12"/>
                  </a:cubicBezTo>
                  <a:cubicBezTo>
                    <a:pt x="858" y="12"/>
                    <a:pt x="1" y="420"/>
                    <a:pt x="156" y="886"/>
                  </a:cubicBezTo>
                  <a:lnTo>
                    <a:pt x="856" y="3354"/>
                  </a:lnTo>
                  <a:cubicBezTo>
                    <a:pt x="871" y="3443"/>
                    <a:pt x="1017" y="3485"/>
                    <a:pt x="1223" y="3485"/>
                  </a:cubicBezTo>
                  <a:cubicBezTo>
                    <a:pt x="1484" y="3485"/>
                    <a:pt x="1841" y="3417"/>
                    <a:pt x="2157" y="3287"/>
                  </a:cubicBezTo>
                  <a:cubicBezTo>
                    <a:pt x="2558" y="3121"/>
                    <a:pt x="2858" y="2920"/>
                    <a:pt x="2824" y="2754"/>
                  </a:cubicBezTo>
                  <a:lnTo>
                    <a:pt x="2124" y="285"/>
                  </a:lnTo>
                  <a:cubicBezTo>
                    <a:pt x="2014" y="120"/>
                    <a:pt x="1882" y="1"/>
                    <a:pt x="17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4043175" y="1599750"/>
              <a:ext cx="52450" cy="28325"/>
            </a:xfrm>
            <a:custGeom>
              <a:avLst/>
              <a:gdLst/>
              <a:ahLst/>
              <a:cxnLst/>
              <a:rect l="l" t="t" r="r" b="b"/>
              <a:pathLst>
                <a:path w="2098" h="1133" extrusionOk="0">
                  <a:moveTo>
                    <a:pt x="1419" y="0"/>
                  </a:moveTo>
                  <a:cubicBezTo>
                    <a:pt x="797" y="0"/>
                    <a:pt x="1" y="373"/>
                    <a:pt x="63" y="775"/>
                  </a:cubicBezTo>
                  <a:cubicBezTo>
                    <a:pt x="63" y="875"/>
                    <a:pt x="129" y="1008"/>
                    <a:pt x="263" y="1041"/>
                  </a:cubicBezTo>
                  <a:cubicBezTo>
                    <a:pt x="422" y="1103"/>
                    <a:pt x="599" y="1132"/>
                    <a:pt x="779" y="1132"/>
                  </a:cubicBezTo>
                  <a:cubicBezTo>
                    <a:pt x="1090" y="1132"/>
                    <a:pt x="1410" y="1044"/>
                    <a:pt x="1664" y="875"/>
                  </a:cubicBezTo>
                  <a:cubicBezTo>
                    <a:pt x="1964" y="708"/>
                    <a:pt x="2097" y="441"/>
                    <a:pt x="2064" y="274"/>
                  </a:cubicBezTo>
                  <a:cubicBezTo>
                    <a:pt x="1964" y="74"/>
                    <a:pt x="1764" y="7"/>
                    <a:pt x="1564" y="7"/>
                  </a:cubicBezTo>
                  <a:cubicBezTo>
                    <a:pt x="1517" y="2"/>
                    <a:pt x="1468" y="0"/>
                    <a:pt x="14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161475" y="1827575"/>
              <a:ext cx="51725" cy="99075"/>
            </a:xfrm>
            <a:custGeom>
              <a:avLst/>
              <a:gdLst/>
              <a:ahLst/>
              <a:cxnLst/>
              <a:rect l="l" t="t" r="r" b="b"/>
              <a:pathLst>
                <a:path w="2069" h="3963" extrusionOk="0">
                  <a:moveTo>
                    <a:pt x="2069" y="1"/>
                  </a:moveTo>
                  <a:lnTo>
                    <a:pt x="134" y="801"/>
                  </a:lnTo>
                  <a:cubicBezTo>
                    <a:pt x="101" y="1268"/>
                    <a:pt x="1" y="2002"/>
                    <a:pt x="34" y="2469"/>
                  </a:cubicBezTo>
                  <a:cubicBezTo>
                    <a:pt x="34" y="2936"/>
                    <a:pt x="201" y="3403"/>
                    <a:pt x="501" y="3737"/>
                  </a:cubicBezTo>
                  <a:cubicBezTo>
                    <a:pt x="601" y="3887"/>
                    <a:pt x="814" y="3962"/>
                    <a:pt x="1026" y="3962"/>
                  </a:cubicBezTo>
                  <a:cubicBezTo>
                    <a:pt x="1097" y="3962"/>
                    <a:pt x="1168" y="3954"/>
                    <a:pt x="1235" y="3937"/>
                  </a:cubicBezTo>
                  <a:cubicBezTo>
                    <a:pt x="1435" y="3804"/>
                    <a:pt x="1568" y="3570"/>
                    <a:pt x="1602" y="3337"/>
                  </a:cubicBezTo>
                  <a:cubicBezTo>
                    <a:pt x="1902" y="2269"/>
                    <a:pt x="2035" y="1168"/>
                    <a:pt x="2069" y="68"/>
                  </a:cubicBez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3566875" y="3050125"/>
              <a:ext cx="256875" cy="157650"/>
            </a:xfrm>
            <a:custGeom>
              <a:avLst/>
              <a:gdLst/>
              <a:ahLst/>
              <a:cxnLst/>
              <a:rect l="l" t="t" r="r" b="b"/>
              <a:pathLst>
                <a:path w="10275" h="6306" extrusionOk="0">
                  <a:moveTo>
                    <a:pt x="1" y="1"/>
                  </a:moveTo>
                  <a:lnTo>
                    <a:pt x="1" y="434"/>
                  </a:lnTo>
                  <a:cubicBezTo>
                    <a:pt x="34" y="568"/>
                    <a:pt x="101" y="668"/>
                    <a:pt x="201" y="734"/>
                  </a:cubicBezTo>
                  <a:lnTo>
                    <a:pt x="9775" y="6172"/>
                  </a:lnTo>
                  <a:cubicBezTo>
                    <a:pt x="9941" y="6272"/>
                    <a:pt x="10108" y="6305"/>
                    <a:pt x="10275" y="6305"/>
                  </a:cubicBezTo>
                  <a:lnTo>
                    <a:pt x="10275" y="5905"/>
                  </a:lnTo>
                  <a:cubicBezTo>
                    <a:pt x="10108" y="5905"/>
                    <a:pt x="9941" y="5871"/>
                    <a:pt x="9775" y="5805"/>
                  </a:cubicBezTo>
                  <a:lnTo>
                    <a:pt x="201" y="301"/>
                  </a:lnTo>
                  <a:cubicBezTo>
                    <a:pt x="101" y="234"/>
                    <a:pt x="1" y="1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9359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31"/>
        <p:cNvGrpSpPr/>
        <p:nvPr/>
      </p:nvGrpSpPr>
      <p:grpSpPr>
        <a:xfrm>
          <a:off x="0" y="0"/>
          <a:ext cx="0" cy="0"/>
          <a:chOff x="0" y="0"/>
          <a:chExt cx="0" cy="0"/>
        </a:xfrm>
      </p:grpSpPr>
      <p:sp>
        <p:nvSpPr>
          <p:cNvPr id="433" name="Google Shape;433;p43"/>
          <p:cNvSpPr txBox="1">
            <a:spLocks noGrp="1"/>
          </p:cNvSpPr>
          <p:nvPr>
            <p:ph type="title" idx="2"/>
          </p:nvPr>
        </p:nvSpPr>
        <p:spPr>
          <a:xfrm>
            <a:off x="-304800" y="361950"/>
            <a:ext cx="4953000" cy="478200"/>
          </a:xfrm>
          <a:prstGeom prst="rect">
            <a:avLst/>
          </a:prstGeom>
        </p:spPr>
        <p:txBody>
          <a:bodyPr spcFirstLastPara="1" wrap="square" lIns="91425" tIns="91425" rIns="91425" bIns="91425" anchor="ctr" anchorCtr="0">
            <a:noAutofit/>
          </a:bodyPr>
          <a:lstStyle/>
          <a:p>
            <a:pPr lvl="0"/>
            <a:r>
              <a:rPr lang="en-US" sz="3200" kern="1200" dirty="0">
                <a:latin typeface="Montserrat" panose="020B0604020202020204" charset="0"/>
              </a:rPr>
              <a:t>Related Works</a:t>
            </a:r>
            <a:endParaRPr sz="3200" dirty="0">
              <a:latin typeface="Montserrat" panose="020B0604020202020204" charset="0"/>
            </a:endParaRPr>
          </a:p>
        </p:txBody>
      </p:sp>
      <p:grpSp>
        <p:nvGrpSpPr>
          <p:cNvPr id="5" name="Google Shape;2299;p68"/>
          <p:cNvGrpSpPr/>
          <p:nvPr/>
        </p:nvGrpSpPr>
        <p:grpSpPr>
          <a:xfrm>
            <a:off x="6019800" y="2724150"/>
            <a:ext cx="3048000" cy="2286000"/>
            <a:chOff x="1314450" y="759075"/>
            <a:chExt cx="4963550" cy="4472625"/>
          </a:xfrm>
        </p:grpSpPr>
        <p:sp>
          <p:nvSpPr>
            <p:cNvPr id="6" name="Google Shape;2300;p68"/>
            <p:cNvSpPr/>
            <p:nvPr/>
          </p:nvSpPr>
          <p:spPr>
            <a:xfrm>
              <a:off x="1314450" y="2364625"/>
              <a:ext cx="4963550" cy="2867075"/>
            </a:xfrm>
            <a:custGeom>
              <a:avLst/>
              <a:gdLst/>
              <a:ahLst/>
              <a:cxnLst/>
              <a:rect l="l" t="t" r="r" b="b"/>
              <a:pathLst>
                <a:path w="198542" h="114683" extrusionOk="0">
                  <a:moveTo>
                    <a:pt x="99271" y="1"/>
                  </a:moveTo>
                  <a:cubicBezTo>
                    <a:pt x="44432" y="1"/>
                    <a:pt x="0" y="25686"/>
                    <a:pt x="0" y="57342"/>
                  </a:cubicBezTo>
                  <a:cubicBezTo>
                    <a:pt x="0" y="88998"/>
                    <a:pt x="44432" y="114683"/>
                    <a:pt x="99271" y="114683"/>
                  </a:cubicBezTo>
                  <a:cubicBezTo>
                    <a:pt x="154110" y="114683"/>
                    <a:pt x="198542" y="88998"/>
                    <a:pt x="198542" y="57342"/>
                  </a:cubicBezTo>
                  <a:cubicBezTo>
                    <a:pt x="198542" y="25686"/>
                    <a:pt x="154110" y="1"/>
                    <a:pt x="99271" y="1"/>
                  </a:cubicBez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01;p68"/>
            <p:cNvSpPr/>
            <p:nvPr/>
          </p:nvSpPr>
          <p:spPr>
            <a:xfrm>
              <a:off x="1811475" y="3098275"/>
              <a:ext cx="3435800" cy="1981650"/>
            </a:xfrm>
            <a:custGeom>
              <a:avLst/>
              <a:gdLst/>
              <a:ahLst/>
              <a:cxnLst/>
              <a:rect l="l" t="t" r="r" b="b"/>
              <a:pathLst>
                <a:path w="137432" h="79266" extrusionOk="0">
                  <a:moveTo>
                    <a:pt x="87475" y="1"/>
                  </a:moveTo>
                  <a:cubicBezTo>
                    <a:pt x="87204" y="1"/>
                    <a:pt x="86929" y="59"/>
                    <a:pt x="86662" y="176"/>
                  </a:cubicBezTo>
                  <a:lnTo>
                    <a:pt x="367" y="50012"/>
                  </a:lnTo>
                  <a:cubicBezTo>
                    <a:pt x="134" y="50078"/>
                    <a:pt x="0" y="50379"/>
                    <a:pt x="100" y="50645"/>
                  </a:cubicBezTo>
                  <a:cubicBezTo>
                    <a:pt x="134" y="50746"/>
                    <a:pt x="267" y="50879"/>
                    <a:pt x="367" y="50912"/>
                  </a:cubicBezTo>
                  <a:lnTo>
                    <a:pt x="49169" y="79066"/>
                  </a:lnTo>
                  <a:cubicBezTo>
                    <a:pt x="49419" y="79199"/>
                    <a:pt x="49686" y="79266"/>
                    <a:pt x="49961" y="79266"/>
                  </a:cubicBezTo>
                  <a:cubicBezTo>
                    <a:pt x="50236" y="79266"/>
                    <a:pt x="50519" y="79199"/>
                    <a:pt x="50803" y="79066"/>
                  </a:cubicBezTo>
                  <a:lnTo>
                    <a:pt x="137065" y="29230"/>
                  </a:lnTo>
                  <a:cubicBezTo>
                    <a:pt x="137298" y="29163"/>
                    <a:pt x="137432" y="28863"/>
                    <a:pt x="137365" y="28630"/>
                  </a:cubicBezTo>
                  <a:cubicBezTo>
                    <a:pt x="137298" y="28496"/>
                    <a:pt x="137198" y="28363"/>
                    <a:pt x="137065" y="28330"/>
                  </a:cubicBezTo>
                  <a:lnTo>
                    <a:pt x="88263" y="176"/>
                  </a:lnTo>
                  <a:cubicBezTo>
                    <a:pt x="88013" y="59"/>
                    <a:pt x="87746" y="1"/>
                    <a:pt x="87475"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02;p68"/>
            <p:cNvSpPr/>
            <p:nvPr/>
          </p:nvSpPr>
          <p:spPr>
            <a:xfrm>
              <a:off x="4535075" y="3954100"/>
              <a:ext cx="1330150" cy="769750"/>
            </a:xfrm>
            <a:custGeom>
              <a:avLst/>
              <a:gdLst/>
              <a:ahLst/>
              <a:cxnLst/>
              <a:rect l="l" t="t" r="r" b="b"/>
              <a:pathLst>
                <a:path w="53206" h="30790" extrusionOk="0">
                  <a:moveTo>
                    <a:pt x="26620" y="1"/>
                  </a:moveTo>
                  <a:cubicBezTo>
                    <a:pt x="11909" y="1"/>
                    <a:pt x="1" y="6906"/>
                    <a:pt x="1" y="15378"/>
                  </a:cubicBezTo>
                  <a:cubicBezTo>
                    <a:pt x="1" y="23885"/>
                    <a:pt x="11909" y="30789"/>
                    <a:pt x="26620" y="30789"/>
                  </a:cubicBezTo>
                  <a:cubicBezTo>
                    <a:pt x="41297" y="30789"/>
                    <a:pt x="53205" y="23885"/>
                    <a:pt x="53205" y="15378"/>
                  </a:cubicBezTo>
                  <a:cubicBezTo>
                    <a:pt x="53205" y="6906"/>
                    <a:pt x="41297" y="1"/>
                    <a:pt x="26620"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03;p68"/>
            <p:cNvSpPr/>
            <p:nvPr/>
          </p:nvSpPr>
          <p:spPr>
            <a:xfrm>
              <a:off x="1966575" y="1971025"/>
              <a:ext cx="2922950" cy="1687050"/>
            </a:xfrm>
            <a:custGeom>
              <a:avLst/>
              <a:gdLst/>
              <a:ahLst/>
              <a:cxnLst/>
              <a:rect l="l" t="t" r="r" b="b"/>
              <a:pathLst>
                <a:path w="116918" h="67482" extrusionOk="0">
                  <a:moveTo>
                    <a:pt x="73153" y="0"/>
                  </a:moveTo>
                  <a:lnTo>
                    <a:pt x="1" y="42231"/>
                  </a:lnTo>
                  <a:lnTo>
                    <a:pt x="43798" y="67482"/>
                  </a:lnTo>
                  <a:lnTo>
                    <a:pt x="116917" y="25285"/>
                  </a:lnTo>
                  <a:lnTo>
                    <a:pt x="73153" y="0"/>
                  </a:ln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4;p68"/>
            <p:cNvSpPr/>
            <p:nvPr/>
          </p:nvSpPr>
          <p:spPr>
            <a:xfrm>
              <a:off x="1966575" y="3026775"/>
              <a:ext cx="1094975" cy="1896375"/>
            </a:xfrm>
            <a:custGeom>
              <a:avLst/>
              <a:gdLst/>
              <a:ahLst/>
              <a:cxnLst/>
              <a:rect l="l" t="t" r="r" b="b"/>
              <a:pathLst>
                <a:path w="43799" h="75855" extrusionOk="0">
                  <a:moveTo>
                    <a:pt x="1" y="1"/>
                  </a:moveTo>
                  <a:lnTo>
                    <a:pt x="1" y="50537"/>
                  </a:lnTo>
                  <a:lnTo>
                    <a:pt x="2336" y="51871"/>
                  </a:lnTo>
                  <a:lnTo>
                    <a:pt x="2336" y="17313"/>
                  </a:lnTo>
                  <a:lnTo>
                    <a:pt x="41497" y="39896"/>
                  </a:lnTo>
                  <a:lnTo>
                    <a:pt x="41497" y="74521"/>
                  </a:lnTo>
                  <a:lnTo>
                    <a:pt x="43798" y="75855"/>
                  </a:lnTo>
                  <a:lnTo>
                    <a:pt x="43798" y="25252"/>
                  </a:lnTo>
                  <a:lnTo>
                    <a:pt x="1"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05;p68"/>
            <p:cNvSpPr/>
            <p:nvPr/>
          </p:nvSpPr>
          <p:spPr>
            <a:xfrm>
              <a:off x="2024950" y="3459575"/>
              <a:ext cx="57575" cy="863975"/>
            </a:xfrm>
            <a:custGeom>
              <a:avLst/>
              <a:gdLst/>
              <a:ahLst/>
              <a:cxnLst/>
              <a:rect l="l" t="t" r="r" b="b"/>
              <a:pathLst>
                <a:path w="2303" h="34559" extrusionOk="0">
                  <a:moveTo>
                    <a:pt x="1" y="1"/>
                  </a:moveTo>
                  <a:lnTo>
                    <a:pt x="1" y="34559"/>
                  </a:lnTo>
                  <a:lnTo>
                    <a:pt x="2302" y="33225"/>
                  </a:lnTo>
                  <a:lnTo>
                    <a:pt x="2302" y="126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6;p68"/>
            <p:cNvSpPr/>
            <p:nvPr/>
          </p:nvSpPr>
          <p:spPr>
            <a:xfrm>
              <a:off x="3061525" y="2603150"/>
              <a:ext cx="1828000" cy="2320000"/>
            </a:xfrm>
            <a:custGeom>
              <a:avLst/>
              <a:gdLst/>
              <a:ahLst/>
              <a:cxnLst/>
              <a:rect l="l" t="t" r="r" b="b"/>
              <a:pathLst>
                <a:path w="73120" h="92800" extrusionOk="0">
                  <a:moveTo>
                    <a:pt x="73119" y="0"/>
                  </a:moveTo>
                  <a:lnTo>
                    <a:pt x="0" y="42197"/>
                  </a:lnTo>
                  <a:lnTo>
                    <a:pt x="0" y="92800"/>
                  </a:lnTo>
                  <a:lnTo>
                    <a:pt x="2335" y="91466"/>
                  </a:lnTo>
                  <a:lnTo>
                    <a:pt x="2335" y="56841"/>
                  </a:lnTo>
                  <a:lnTo>
                    <a:pt x="70851" y="17312"/>
                  </a:lnTo>
                  <a:lnTo>
                    <a:pt x="70851" y="51871"/>
                  </a:lnTo>
                  <a:lnTo>
                    <a:pt x="73119" y="50536"/>
                  </a:lnTo>
                  <a:lnTo>
                    <a:pt x="731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07;p68"/>
            <p:cNvSpPr/>
            <p:nvPr/>
          </p:nvSpPr>
          <p:spPr>
            <a:xfrm>
              <a:off x="4775250" y="3035950"/>
              <a:ext cx="57575" cy="863975"/>
            </a:xfrm>
            <a:custGeom>
              <a:avLst/>
              <a:gdLst/>
              <a:ahLst/>
              <a:cxnLst/>
              <a:rect l="l" t="t" r="r" b="b"/>
              <a:pathLst>
                <a:path w="2303" h="34559" extrusionOk="0">
                  <a:moveTo>
                    <a:pt x="2302" y="0"/>
                  </a:moveTo>
                  <a:lnTo>
                    <a:pt x="0" y="1335"/>
                  </a:lnTo>
                  <a:lnTo>
                    <a:pt x="0" y="33224"/>
                  </a:lnTo>
                  <a:lnTo>
                    <a:pt x="2302" y="34559"/>
                  </a:lnTo>
                  <a:lnTo>
                    <a:pt x="230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08;p68"/>
            <p:cNvSpPr/>
            <p:nvPr/>
          </p:nvSpPr>
          <p:spPr>
            <a:xfrm>
              <a:off x="2148375" y="2839975"/>
              <a:ext cx="731375" cy="420950"/>
            </a:xfrm>
            <a:custGeom>
              <a:avLst/>
              <a:gdLst/>
              <a:ahLst/>
              <a:cxnLst/>
              <a:rect l="l" t="t" r="r" b="b"/>
              <a:pathLst>
                <a:path w="29255" h="16838" extrusionOk="0">
                  <a:moveTo>
                    <a:pt x="12509" y="1"/>
                  </a:moveTo>
                  <a:cubicBezTo>
                    <a:pt x="12351" y="1"/>
                    <a:pt x="12192" y="34"/>
                    <a:pt x="12042" y="101"/>
                  </a:cubicBezTo>
                  <a:lnTo>
                    <a:pt x="201" y="6939"/>
                  </a:lnTo>
                  <a:cubicBezTo>
                    <a:pt x="0" y="7039"/>
                    <a:pt x="0" y="7272"/>
                    <a:pt x="234" y="7406"/>
                  </a:cubicBezTo>
                  <a:lnTo>
                    <a:pt x="16312" y="16712"/>
                  </a:lnTo>
                  <a:cubicBezTo>
                    <a:pt x="16445" y="16796"/>
                    <a:pt x="16596" y="16838"/>
                    <a:pt x="16750" y="16838"/>
                  </a:cubicBezTo>
                  <a:cubicBezTo>
                    <a:pt x="16904" y="16838"/>
                    <a:pt x="17063" y="16796"/>
                    <a:pt x="17213" y="16712"/>
                  </a:cubicBezTo>
                  <a:lnTo>
                    <a:pt x="29054" y="9874"/>
                  </a:lnTo>
                  <a:cubicBezTo>
                    <a:pt x="29188" y="9841"/>
                    <a:pt x="29255" y="9674"/>
                    <a:pt x="29221" y="9541"/>
                  </a:cubicBezTo>
                  <a:cubicBezTo>
                    <a:pt x="29188" y="9474"/>
                    <a:pt x="29155" y="9441"/>
                    <a:pt x="29054" y="9374"/>
                  </a:cubicBezTo>
                  <a:lnTo>
                    <a:pt x="12976" y="101"/>
                  </a:lnTo>
                  <a:cubicBezTo>
                    <a:pt x="12826" y="34"/>
                    <a:pt x="12668" y="1"/>
                    <a:pt x="1250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09;p68"/>
            <p:cNvSpPr/>
            <p:nvPr/>
          </p:nvSpPr>
          <p:spPr>
            <a:xfrm>
              <a:off x="2148375" y="2880000"/>
              <a:ext cx="732200" cy="422625"/>
            </a:xfrm>
            <a:custGeom>
              <a:avLst/>
              <a:gdLst/>
              <a:ahLst/>
              <a:cxnLst/>
              <a:rect l="l" t="t" r="r" b="b"/>
              <a:pathLst>
                <a:path w="29288" h="16905" extrusionOk="0">
                  <a:moveTo>
                    <a:pt x="12509" y="1"/>
                  </a:moveTo>
                  <a:cubicBezTo>
                    <a:pt x="12351" y="1"/>
                    <a:pt x="12192" y="34"/>
                    <a:pt x="12042" y="101"/>
                  </a:cubicBezTo>
                  <a:lnTo>
                    <a:pt x="201" y="6939"/>
                  </a:lnTo>
                  <a:cubicBezTo>
                    <a:pt x="67" y="7006"/>
                    <a:pt x="0" y="7139"/>
                    <a:pt x="34" y="7306"/>
                  </a:cubicBezTo>
                  <a:cubicBezTo>
                    <a:pt x="67" y="7406"/>
                    <a:pt x="167" y="7439"/>
                    <a:pt x="234" y="7473"/>
                  </a:cubicBezTo>
                  <a:lnTo>
                    <a:pt x="16312" y="16779"/>
                  </a:lnTo>
                  <a:cubicBezTo>
                    <a:pt x="16445" y="16863"/>
                    <a:pt x="16596" y="16904"/>
                    <a:pt x="16750" y="16904"/>
                  </a:cubicBezTo>
                  <a:cubicBezTo>
                    <a:pt x="16904" y="16904"/>
                    <a:pt x="17063" y="16863"/>
                    <a:pt x="17213" y="16779"/>
                  </a:cubicBezTo>
                  <a:lnTo>
                    <a:pt x="29054" y="9941"/>
                  </a:lnTo>
                  <a:cubicBezTo>
                    <a:pt x="29288" y="9774"/>
                    <a:pt x="29288" y="9574"/>
                    <a:pt x="29054" y="9441"/>
                  </a:cubicBezTo>
                  <a:lnTo>
                    <a:pt x="12976" y="101"/>
                  </a:lnTo>
                  <a:cubicBezTo>
                    <a:pt x="12826" y="34"/>
                    <a:pt x="12668" y="1"/>
                    <a:pt x="12509"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0;p68"/>
            <p:cNvSpPr/>
            <p:nvPr/>
          </p:nvSpPr>
          <p:spPr>
            <a:xfrm>
              <a:off x="2148375" y="2866650"/>
              <a:ext cx="732200" cy="422625"/>
            </a:xfrm>
            <a:custGeom>
              <a:avLst/>
              <a:gdLst/>
              <a:ahLst/>
              <a:cxnLst/>
              <a:rect l="l" t="t" r="r" b="b"/>
              <a:pathLst>
                <a:path w="29288" h="16905" extrusionOk="0">
                  <a:moveTo>
                    <a:pt x="12509" y="1"/>
                  </a:moveTo>
                  <a:cubicBezTo>
                    <a:pt x="12351" y="1"/>
                    <a:pt x="12192" y="34"/>
                    <a:pt x="12042" y="101"/>
                  </a:cubicBezTo>
                  <a:lnTo>
                    <a:pt x="201" y="6939"/>
                  </a:lnTo>
                  <a:cubicBezTo>
                    <a:pt x="67" y="6973"/>
                    <a:pt x="0" y="7139"/>
                    <a:pt x="34" y="7306"/>
                  </a:cubicBezTo>
                  <a:cubicBezTo>
                    <a:pt x="67" y="7406"/>
                    <a:pt x="167" y="7440"/>
                    <a:pt x="234" y="7473"/>
                  </a:cubicBezTo>
                  <a:lnTo>
                    <a:pt x="16312" y="16780"/>
                  </a:lnTo>
                  <a:cubicBezTo>
                    <a:pt x="16445" y="16863"/>
                    <a:pt x="16596" y="16905"/>
                    <a:pt x="16750" y="16905"/>
                  </a:cubicBezTo>
                  <a:cubicBezTo>
                    <a:pt x="16904" y="16905"/>
                    <a:pt x="17063" y="16863"/>
                    <a:pt x="17213" y="16780"/>
                  </a:cubicBezTo>
                  <a:lnTo>
                    <a:pt x="29054" y="9941"/>
                  </a:lnTo>
                  <a:cubicBezTo>
                    <a:pt x="29288" y="9775"/>
                    <a:pt x="29288" y="9574"/>
                    <a:pt x="29054" y="9441"/>
                  </a:cubicBezTo>
                  <a:lnTo>
                    <a:pt x="12976" y="101"/>
                  </a:lnTo>
                  <a:cubicBezTo>
                    <a:pt x="12826" y="34"/>
                    <a:pt x="12668" y="1"/>
                    <a:pt x="12509"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11;p68"/>
            <p:cNvSpPr/>
            <p:nvPr/>
          </p:nvSpPr>
          <p:spPr>
            <a:xfrm>
              <a:off x="2168375" y="2866650"/>
              <a:ext cx="690525" cy="391975"/>
            </a:xfrm>
            <a:custGeom>
              <a:avLst/>
              <a:gdLst/>
              <a:ahLst/>
              <a:cxnLst/>
              <a:rect l="l" t="t" r="r" b="b"/>
              <a:pathLst>
                <a:path w="27621" h="15679" extrusionOk="0">
                  <a:moveTo>
                    <a:pt x="11709" y="1"/>
                  </a:moveTo>
                  <a:cubicBezTo>
                    <a:pt x="11551" y="1"/>
                    <a:pt x="11392" y="34"/>
                    <a:pt x="11242" y="101"/>
                  </a:cubicBezTo>
                  <a:lnTo>
                    <a:pt x="1" y="6606"/>
                  </a:lnTo>
                  <a:lnTo>
                    <a:pt x="15445" y="15579"/>
                  </a:lnTo>
                  <a:cubicBezTo>
                    <a:pt x="15595" y="15645"/>
                    <a:pt x="15754" y="15679"/>
                    <a:pt x="15912" y="15679"/>
                  </a:cubicBezTo>
                  <a:cubicBezTo>
                    <a:pt x="16071" y="15679"/>
                    <a:pt x="16229" y="15645"/>
                    <a:pt x="16379" y="15579"/>
                  </a:cubicBezTo>
                  <a:lnTo>
                    <a:pt x="27621" y="9074"/>
                  </a:lnTo>
                  <a:lnTo>
                    <a:pt x="12176" y="101"/>
                  </a:lnTo>
                  <a:cubicBezTo>
                    <a:pt x="12026" y="34"/>
                    <a:pt x="11868" y="1"/>
                    <a:pt x="11709"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12;p68"/>
            <p:cNvSpPr/>
            <p:nvPr/>
          </p:nvSpPr>
          <p:spPr>
            <a:xfrm>
              <a:off x="2148375" y="2825175"/>
              <a:ext cx="731375" cy="423250"/>
            </a:xfrm>
            <a:custGeom>
              <a:avLst/>
              <a:gdLst/>
              <a:ahLst/>
              <a:cxnLst/>
              <a:rect l="l" t="t" r="r" b="b"/>
              <a:pathLst>
                <a:path w="29255" h="16930" extrusionOk="0">
                  <a:moveTo>
                    <a:pt x="12509" y="0"/>
                  </a:moveTo>
                  <a:cubicBezTo>
                    <a:pt x="12351" y="0"/>
                    <a:pt x="12192" y="42"/>
                    <a:pt x="12042" y="126"/>
                  </a:cubicBezTo>
                  <a:lnTo>
                    <a:pt x="201" y="6964"/>
                  </a:lnTo>
                  <a:cubicBezTo>
                    <a:pt x="67" y="7030"/>
                    <a:pt x="0" y="7164"/>
                    <a:pt x="34" y="7331"/>
                  </a:cubicBezTo>
                  <a:cubicBezTo>
                    <a:pt x="67" y="7397"/>
                    <a:pt x="167" y="7464"/>
                    <a:pt x="234" y="7531"/>
                  </a:cubicBezTo>
                  <a:lnTo>
                    <a:pt x="16312" y="16804"/>
                  </a:lnTo>
                  <a:cubicBezTo>
                    <a:pt x="16445" y="16888"/>
                    <a:pt x="16596" y="16929"/>
                    <a:pt x="16750" y="16929"/>
                  </a:cubicBezTo>
                  <a:cubicBezTo>
                    <a:pt x="16904" y="16929"/>
                    <a:pt x="17063" y="16888"/>
                    <a:pt x="17213" y="16804"/>
                  </a:cubicBezTo>
                  <a:lnTo>
                    <a:pt x="29054" y="9966"/>
                  </a:lnTo>
                  <a:cubicBezTo>
                    <a:pt x="29188" y="9933"/>
                    <a:pt x="29255" y="9766"/>
                    <a:pt x="29221" y="9599"/>
                  </a:cubicBezTo>
                  <a:cubicBezTo>
                    <a:pt x="29188" y="9532"/>
                    <a:pt x="29155" y="9466"/>
                    <a:pt x="29054" y="9432"/>
                  </a:cubicBezTo>
                  <a:lnTo>
                    <a:pt x="12976" y="126"/>
                  </a:lnTo>
                  <a:cubicBezTo>
                    <a:pt x="12826" y="42"/>
                    <a:pt x="12668" y="0"/>
                    <a:pt x="12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13;p68"/>
            <p:cNvSpPr/>
            <p:nvPr/>
          </p:nvSpPr>
          <p:spPr>
            <a:xfrm>
              <a:off x="2602025" y="2394875"/>
              <a:ext cx="959050" cy="553325"/>
            </a:xfrm>
            <a:custGeom>
              <a:avLst/>
              <a:gdLst/>
              <a:ahLst/>
              <a:cxnLst/>
              <a:rect l="l" t="t" r="r" b="b"/>
              <a:pathLst>
                <a:path w="38362" h="22133" extrusionOk="0">
                  <a:moveTo>
                    <a:pt x="28888" y="0"/>
                  </a:moveTo>
                  <a:cubicBezTo>
                    <a:pt x="28705" y="0"/>
                    <a:pt x="28521" y="42"/>
                    <a:pt x="28354" y="125"/>
                  </a:cubicBezTo>
                  <a:lnTo>
                    <a:pt x="234" y="16337"/>
                  </a:lnTo>
                  <a:cubicBezTo>
                    <a:pt x="67" y="16403"/>
                    <a:pt x="1" y="16604"/>
                    <a:pt x="34" y="16770"/>
                  </a:cubicBezTo>
                  <a:cubicBezTo>
                    <a:pt x="67" y="16837"/>
                    <a:pt x="167" y="16937"/>
                    <a:pt x="234" y="16971"/>
                  </a:cubicBezTo>
                  <a:lnTo>
                    <a:pt x="8940" y="22008"/>
                  </a:lnTo>
                  <a:cubicBezTo>
                    <a:pt x="9107" y="22091"/>
                    <a:pt x="9299" y="22133"/>
                    <a:pt x="9491" y="22133"/>
                  </a:cubicBezTo>
                  <a:cubicBezTo>
                    <a:pt x="9683" y="22133"/>
                    <a:pt x="9874" y="22091"/>
                    <a:pt x="10041" y="22008"/>
                  </a:cubicBezTo>
                  <a:lnTo>
                    <a:pt x="38095" y="5796"/>
                  </a:lnTo>
                  <a:cubicBezTo>
                    <a:pt x="38261" y="5763"/>
                    <a:pt x="38361" y="5562"/>
                    <a:pt x="38295" y="5396"/>
                  </a:cubicBezTo>
                  <a:cubicBezTo>
                    <a:pt x="38261" y="5296"/>
                    <a:pt x="38195" y="5195"/>
                    <a:pt x="38095" y="5162"/>
                  </a:cubicBezTo>
                  <a:lnTo>
                    <a:pt x="29422" y="125"/>
                  </a:lnTo>
                  <a:cubicBezTo>
                    <a:pt x="29255" y="42"/>
                    <a:pt x="29071" y="0"/>
                    <a:pt x="28888"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4;p68"/>
            <p:cNvSpPr/>
            <p:nvPr/>
          </p:nvSpPr>
          <p:spPr>
            <a:xfrm>
              <a:off x="2615375" y="2389025"/>
              <a:ext cx="893150" cy="540825"/>
            </a:xfrm>
            <a:custGeom>
              <a:avLst/>
              <a:gdLst/>
              <a:ahLst/>
              <a:cxnLst/>
              <a:rect l="l" t="t" r="r" b="b"/>
              <a:pathLst>
                <a:path w="35726" h="21633" extrusionOk="0">
                  <a:moveTo>
                    <a:pt x="26740" y="1"/>
                  </a:moveTo>
                  <a:cubicBezTo>
                    <a:pt x="26569" y="1"/>
                    <a:pt x="26403" y="42"/>
                    <a:pt x="26252" y="126"/>
                  </a:cubicBezTo>
                  <a:lnTo>
                    <a:pt x="501" y="15003"/>
                  </a:lnTo>
                  <a:cubicBezTo>
                    <a:pt x="201" y="15170"/>
                    <a:pt x="34" y="15503"/>
                    <a:pt x="0" y="15837"/>
                  </a:cubicBezTo>
                  <a:lnTo>
                    <a:pt x="0" y="16037"/>
                  </a:lnTo>
                  <a:cubicBezTo>
                    <a:pt x="34" y="16371"/>
                    <a:pt x="201" y="16704"/>
                    <a:pt x="501" y="16904"/>
                  </a:cubicBezTo>
                  <a:lnTo>
                    <a:pt x="8440" y="21508"/>
                  </a:lnTo>
                  <a:cubicBezTo>
                    <a:pt x="8607" y="21591"/>
                    <a:pt x="8790" y="21633"/>
                    <a:pt x="8965" y="21633"/>
                  </a:cubicBezTo>
                  <a:cubicBezTo>
                    <a:pt x="9140" y="21633"/>
                    <a:pt x="9307" y="21591"/>
                    <a:pt x="9440" y="21508"/>
                  </a:cubicBezTo>
                  <a:lnTo>
                    <a:pt x="35226" y="6630"/>
                  </a:lnTo>
                  <a:cubicBezTo>
                    <a:pt x="35526" y="6464"/>
                    <a:pt x="35693" y="6130"/>
                    <a:pt x="35726" y="5796"/>
                  </a:cubicBezTo>
                  <a:lnTo>
                    <a:pt x="35726" y="5563"/>
                  </a:lnTo>
                  <a:cubicBezTo>
                    <a:pt x="35693" y="5229"/>
                    <a:pt x="35526" y="4896"/>
                    <a:pt x="35226" y="4729"/>
                  </a:cubicBezTo>
                  <a:lnTo>
                    <a:pt x="27253" y="126"/>
                  </a:lnTo>
                  <a:cubicBezTo>
                    <a:pt x="27086" y="42"/>
                    <a:pt x="26911" y="1"/>
                    <a:pt x="26740"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5;p68"/>
            <p:cNvSpPr/>
            <p:nvPr/>
          </p:nvSpPr>
          <p:spPr>
            <a:xfrm>
              <a:off x="2620375" y="2389025"/>
              <a:ext cx="882325" cy="507475"/>
            </a:xfrm>
            <a:custGeom>
              <a:avLst/>
              <a:gdLst/>
              <a:ahLst/>
              <a:cxnLst/>
              <a:rect l="l" t="t" r="r" b="b"/>
              <a:pathLst>
                <a:path w="35293" h="20299" extrusionOk="0">
                  <a:moveTo>
                    <a:pt x="26532" y="1"/>
                  </a:moveTo>
                  <a:cubicBezTo>
                    <a:pt x="26361" y="1"/>
                    <a:pt x="26186" y="42"/>
                    <a:pt x="26019" y="126"/>
                  </a:cubicBezTo>
                  <a:lnTo>
                    <a:pt x="267" y="15003"/>
                  </a:lnTo>
                  <a:cubicBezTo>
                    <a:pt x="101" y="15036"/>
                    <a:pt x="1" y="15236"/>
                    <a:pt x="101" y="15370"/>
                  </a:cubicBezTo>
                  <a:cubicBezTo>
                    <a:pt x="134" y="15470"/>
                    <a:pt x="201" y="15537"/>
                    <a:pt x="301" y="15537"/>
                  </a:cubicBezTo>
                  <a:lnTo>
                    <a:pt x="8273" y="20173"/>
                  </a:lnTo>
                  <a:cubicBezTo>
                    <a:pt x="8407" y="20257"/>
                    <a:pt x="8573" y="20298"/>
                    <a:pt x="8748" y="20298"/>
                  </a:cubicBezTo>
                  <a:cubicBezTo>
                    <a:pt x="8924" y="20298"/>
                    <a:pt x="9107" y="20257"/>
                    <a:pt x="9274" y="20173"/>
                  </a:cubicBezTo>
                  <a:lnTo>
                    <a:pt x="35026" y="5296"/>
                  </a:lnTo>
                  <a:cubicBezTo>
                    <a:pt x="35192" y="5229"/>
                    <a:pt x="35292" y="5063"/>
                    <a:pt x="35192" y="4896"/>
                  </a:cubicBezTo>
                  <a:cubicBezTo>
                    <a:pt x="35159" y="4829"/>
                    <a:pt x="35126" y="4729"/>
                    <a:pt x="35026" y="4729"/>
                  </a:cubicBezTo>
                  <a:lnTo>
                    <a:pt x="27020" y="126"/>
                  </a:lnTo>
                  <a:cubicBezTo>
                    <a:pt x="26870" y="42"/>
                    <a:pt x="26703" y="1"/>
                    <a:pt x="26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6;p68"/>
            <p:cNvSpPr/>
            <p:nvPr/>
          </p:nvSpPr>
          <p:spPr>
            <a:xfrm>
              <a:off x="3270000" y="2037100"/>
              <a:ext cx="860650" cy="1143775"/>
            </a:xfrm>
            <a:custGeom>
              <a:avLst/>
              <a:gdLst/>
              <a:ahLst/>
              <a:cxnLst/>
              <a:rect l="l" t="t" r="r" b="b"/>
              <a:pathLst>
                <a:path w="34426" h="45751" extrusionOk="0">
                  <a:moveTo>
                    <a:pt x="32216" y="0"/>
                  </a:moveTo>
                  <a:cubicBezTo>
                    <a:pt x="31793" y="0"/>
                    <a:pt x="31373" y="101"/>
                    <a:pt x="30990" y="293"/>
                  </a:cubicBezTo>
                  <a:lnTo>
                    <a:pt x="3470" y="16171"/>
                  </a:lnTo>
                  <a:cubicBezTo>
                    <a:pt x="2703" y="16671"/>
                    <a:pt x="2236" y="17438"/>
                    <a:pt x="2136" y="18306"/>
                  </a:cubicBezTo>
                  <a:lnTo>
                    <a:pt x="34" y="43424"/>
                  </a:lnTo>
                  <a:cubicBezTo>
                    <a:pt x="1" y="44258"/>
                    <a:pt x="368" y="45025"/>
                    <a:pt x="1068" y="45492"/>
                  </a:cubicBezTo>
                  <a:cubicBezTo>
                    <a:pt x="1434" y="45667"/>
                    <a:pt x="1823" y="45751"/>
                    <a:pt x="2213" y="45751"/>
                  </a:cubicBezTo>
                  <a:cubicBezTo>
                    <a:pt x="2641" y="45751"/>
                    <a:pt x="3069" y="45650"/>
                    <a:pt x="3470" y="45458"/>
                  </a:cubicBezTo>
                  <a:lnTo>
                    <a:pt x="30990" y="29580"/>
                  </a:lnTo>
                  <a:cubicBezTo>
                    <a:pt x="31690" y="29080"/>
                    <a:pt x="32190" y="28313"/>
                    <a:pt x="32324" y="27445"/>
                  </a:cubicBezTo>
                  <a:lnTo>
                    <a:pt x="34392" y="2361"/>
                  </a:lnTo>
                  <a:cubicBezTo>
                    <a:pt x="34425" y="1527"/>
                    <a:pt x="34058" y="726"/>
                    <a:pt x="33358" y="259"/>
                  </a:cubicBezTo>
                  <a:cubicBezTo>
                    <a:pt x="32992" y="84"/>
                    <a:pt x="32603" y="0"/>
                    <a:pt x="32216"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7;p68"/>
            <p:cNvSpPr/>
            <p:nvPr/>
          </p:nvSpPr>
          <p:spPr>
            <a:xfrm>
              <a:off x="3270000" y="2037100"/>
              <a:ext cx="860650" cy="1143775"/>
            </a:xfrm>
            <a:custGeom>
              <a:avLst/>
              <a:gdLst/>
              <a:ahLst/>
              <a:cxnLst/>
              <a:rect l="l" t="t" r="r" b="b"/>
              <a:pathLst>
                <a:path w="34426" h="45751" extrusionOk="0">
                  <a:moveTo>
                    <a:pt x="32216" y="0"/>
                  </a:moveTo>
                  <a:cubicBezTo>
                    <a:pt x="31793" y="0"/>
                    <a:pt x="31373" y="101"/>
                    <a:pt x="30990" y="293"/>
                  </a:cubicBezTo>
                  <a:lnTo>
                    <a:pt x="3470" y="16171"/>
                  </a:lnTo>
                  <a:cubicBezTo>
                    <a:pt x="2703" y="16671"/>
                    <a:pt x="2236" y="17438"/>
                    <a:pt x="2136" y="18306"/>
                  </a:cubicBezTo>
                  <a:lnTo>
                    <a:pt x="34" y="43424"/>
                  </a:lnTo>
                  <a:cubicBezTo>
                    <a:pt x="1" y="44258"/>
                    <a:pt x="368" y="45025"/>
                    <a:pt x="1068" y="45492"/>
                  </a:cubicBezTo>
                  <a:cubicBezTo>
                    <a:pt x="1434" y="45667"/>
                    <a:pt x="1823" y="45751"/>
                    <a:pt x="2213" y="45751"/>
                  </a:cubicBezTo>
                  <a:cubicBezTo>
                    <a:pt x="2641" y="45751"/>
                    <a:pt x="3069" y="45650"/>
                    <a:pt x="3470" y="45458"/>
                  </a:cubicBezTo>
                  <a:lnTo>
                    <a:pt x="30990" y="29580"/>
                  </a:lnTo>
                  <a:cubicBezTo>
                    <a:pt x="31690" y="29080"/>
                    <a:pt x="32190" y="28313"/>
                    <a:pt x="32324" y="27445"/>
                  </a:cubicBezTo>
                  <a:lnTo>
                    <a:pt x="34392" y="2361"/>
                  </a:lnTo>
                  <a:cubicBezTo>
                    <a:pt x="34425" y="1527"/>
                    <a:pt x="34058" y="726"/>
                    <a:pt x="33358" y="259"/>
                  </a:cubicBezTo>
                  <a:cubicBezTo>
                    <a:pt x="32992" y="84"/>
                    <a:pt x="32603" y="0"/>
                    <a:pt x="32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18;p68"/>
            <p:cNvSpPr/>
            <p:nvPr/>
          </p:nvSpPr>
          <p:spPr>
            <a:xfrm>
              <a:off x="3334225" y="2037100"/>
              <a:ext cx="796425" cy="1087275"/>
            </a:xfrm>
            <a:custGeom>
              <a:avLst/>
              <a:gdLst/>
              <a:ahLst/>
              <a:cxnLst/>
              <a:rect l="l" t="t" r="r" b="b"/>
              <a:pathLst>
                <a:path w="31857" h="43491" extrusionOk="0">
                  <a:moveTo>
                    <a:pt x="29647" y="0"/>
                  </a:moveTo>
                  <a:cubicBezTo>
                    <a:pt x="29224" y="0"/>
                    <a:pt x="28804" y="101"/>
                    <a:pt x="28421" y="293"/>
                  </a:cubicBezTo>
                  <a:lnTo>
                    <a:pt x="901" y="16171"/>
                  </a:lnTo>
                  <a:cubicBezTo>
                    <a:pt x="501" y="16404"/>
                    <a:pt x="234" y="16738"/>
                    <a:pt x="0" y="17105"/>
                  </a:cubicBezTo>
                  <a:lnTo>
                    <a:pt x="4270" y="19573"/>
                  </a:lnTo>
                  <a:lnTo>
                    <a:pt x="4270" y="43490"/>
                  </a:lnTo>
                  <a:lnTo>
                    <a:pt x="28421" y="29580"/>
                  </a:lnTo>
                  <a:cubicBezTo>
                    <a:pt x="29121" y="29080"/>
                    <a:pt x="29621" y="28313"/>
                    <a:pt x="29755" y="27445"/>
                  </a:cubicBezTo>
                  <a:lnTo>
                    <a:pt x="31823" y="2361"/>
                  </a:lnTo>
                  <a:cubicBezTo>
                    <a:pt x="31856" y="1527"/>
                    <a:pt x="31489" y="726"/>
                    <a:pt x="30789" y="259"/>
                  </a:cubicBezTo>
                  <a:cubicBezTo>
                    <a:pt x="30423" y="84"/>
                    <a:pt x="30034" y="0"/>
                    <a:pt x="29647"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9;p68"/>
            <p:cNvSpPr/>
            <p:nvPr/>
          </p:nvSpPr>
          <p:spPr>
            <a:xfrm>
              <a:off x="3334225" y="2037100"/>
              <a:ext cx="796425" cy="1087275"/>
            </a:xfrm>
            <a:custGeom>
              <a:avLst/>
              <a:gdLst/>
              <a:ahLst/>
              <a:cxnLst/>
              <a:rect l="l" t="t" r="r" b="b"/>
              <a:pathLst>
                <a:path w="31857" h="43491" extrusionOk="0">
                  <a:moveTo>
                    <a:pt x="29647" y="0"/>
                  </a:moveTo>
                  <a:cubicBezTo>
                    <a:pt x="29224" y="0"/>
                    <a:pt x="28804" y="101"/>
                    <a:pt x="28421" y="293"/>
                  </a:cubicBezTo>
                  <a:lnTo>
                    <a:pt x="901" y="16171"/>
                  </a:lnTo>
                  <a:cubicBezTo>
                    <a:pt x="501" y="16404"/>
                    <a:pt x="234" y="16738"/>
                    <a:pt x="0" y="17105"/>
                  </a:cubicBezTo>
                  <a:lnTo>
                    <a:pt x="4270" y="19573"/>
                  </a:lnTo>
                  <a:lnTo>
                    <a:pt x="4270" y="43490"/>
                  </a:lnTo>
                  <a:lnTo>
                    <a:pt x="28421" y="29580"/>
                  </a:lnTo>
                  <a:cubicBezTo>
                    <a:pt x="29121" y="29080"/>
                    <a:pt x="29621" y="28313"/>
                    <a:pt x="29755" y="27445"/>
                  </a:cubicBezTo>
                  <a:lnTo>
                    <a:pt x="31823" y="2361"/>
                  </a:lnTo>
                  <a:cubicBezTo>
                    <a:pt x="31856" y="1527"/>
                    <a:pt x="31489" y="726"/>
                    <a:pt x="30789" y="259"/>
                  </a:cubicBezTo>
                  <a:cubicBezTo>
                    <a:pt x="30423" y="84"/>
                    <a:pt x="30034" y="0"/>
                    <a:pt x="29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0;p68"/>
            <p:cNvSpPr/>
            <p:nvPr/>
          </p:nvSpPr>
          <p:spPr>
            <a:xfrm>
              <a:off x="3327800" y="2073875"/>
              <a:ext cx="802600" cy="1103750"/>
            </a:xfrm>
            <a:custGeom>
              <a:avLst/>
              <a:gdLst/>
              <a:ahLst/>
              <a:cxnLst/>
              <a:rect l="l" t="t" r="r" b="b"/>
              <a:pathLst>
                <a:path w="32104" h="44150" extrusionOk="0">
                  <a:moveTo>
                    <a:pt x="31467" y="1"/>
                  </a:moveTo>
                  <a:cubicBezTo>
                    <a:pt x="31313" y="1"/>
                    <a:pt x="31136" y="51"/>
                    <a:pt x="30946" y="156"/>
                  </a:cubicBezTo>
                  <a:lnTo>
                    <a:pt x="3426" y="16067"/>
                  </a:lnTo>
                  <a:cubicBezTo>
                    <a:pt x="2726" y="16568"/>
                    <a:pt x="2225" y="17302"/>
                    <a:pt x="2092" y="18169"/>
                  </a:cubicBezTo>
                  <a:lnTo>
                    <a:pt x="24" y="43287"/>
                  </a:lnTo>
                  <a:cubicBezTo>
                    <a:pt x="0" y="43850"/>
                    <a:pt x="241" y="44149"/>
                    <a:pt x="607" y="44149"/>
                  </a:cubicBezTo>
                  <a:cubicBezTo>
                    <a:pt x="761" y="44149"/>
                    <a:pt x="937" y="44096"/>
                    <a:pt x="1125" y="43987"/>
                  </a:cubicBezTo>
                  <a:lnTo>
                    <a:pt x="28644" y="28109"/>
                  </a:lnTo>
                  <a:cubicBezTo>
                    <a:pt x="29378" y="27609"/>
                    <a:pt x="29878" y="26842"/>
                    <a:pt x="29978" y="25974"/>
                  </a:cubicBezTo>
                  <a:lnTo>
                    <a:pt x="32080" y="890"/>
                  </a:lnTo>
                  <a:cubicBezTo>
                    <a:pt x="32104" y="318"/>
                    <a:pt x="31855" y="1"/>
                    <a:pt x="31467"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1;p68"/>
            <p:cNvSpPr/>
            <p:nvPr/>
          </p:nvSpPr>
          <p:spPr>
            <a:xfrm>
              <a:off x="3327800" y="2073875"/>
              <a:ext cx="802600" cy="1103750"/>
            </a:xfrm>
            <a:custGeom>
              <a:avLst/>
              <a:gdLst/>
              <a:ahLst/>
              <a:cxnLst/>
              <a:rect l="l" t="t" r="r" b="b"/>
              <a:pathLst>
                <a:path w="32104" h="44150" extrusionOk="0">
                  <a:moveTo>
                    <a:pt x="31467" y="1"/>
                  </a:moveTo>
                  <a:cubicBezTo>
                    <a:pt x="31313" y="1"/>
                    <a:pt x="31136" y="51"/>
                    <a:pt x="30946" y="156"/>
                  </a:cubicBezTo>
                  <a:lnTo>
                    <a:pt x="3426" y="16067"/>
                  </a:lnTo>
                  <a:cubicBezTo>
                    <a:pt x="2726" y="16568"/>
                    <a:pt x="2225" y="17302"/>
                    <a:pt x="2092" y="18169"/>
                  </a:cubicBezTo>
                  <a:lnTo>
                    <a:pt x="24" y="43287"/>
                  </a:lnTo>
                  <a:cubicBezTo>
                    <a:pt x="0" y="43850"/>
                    <a:pt x="241" y="44149"/>
                    <a:pt x="607" y="44149"/>
                  </a:cubicBezTo>
                  <a:cubicBezTo>
                    <a:pt x="761" y="44149"/>
                    <a:pt x="937" y="44096"/>
                    <a:pt x="1125" y="43987"/>
                  </a:cubicBezTo>
                  <a:lnTo>
                    <a:pt x="28644" y="28109"/>
                  </a:lnTo>
                  <a:cubicBezTo>
                    <a:pt x="29378" y="27609"/>
                    <a:pt x="29878" y="26842"/>
                    <a:pt x="29978" y="25974"/>
                  </a:cubicBezTo>
                  <a:lnTo>
                    <a:pt x="32080" y="890"/>
                  </a:lnTo>
                  <a:cubicBezTo>
                    <a:pt x="32104" y="318"/>
                    <a:pt x="31855" y="1"/>
                    <a:pt x="31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2;p68"/>
            <p:cNvSpPr/>
            <p:nvPr/>
          </p:nvSpPr>
          <p:spPr>
            <a:xfrm>
              <a:off x="3681150" y="2562275"/>
              <a:ext cx="95850" cy="127975"/>
            </a:xfrm>
            <a:custGeom>
              <a:avLst/>
              <a:gdLst/>
              <a:ahLst/>
              <a:cxnLst/>
              <a:rect l="l" t="t" r="r" b="b"/>
              <a:pathLst>
                <a:path w="3834" h="5119" extrusionOk="0">
                  <a:moveTo>
                    <a:pt x="2834" y="0"/>
                  </a:moveTo>
                  <a:cubicBezTo>
                    <a:pt x="2615" y="0"/>
                    <a:pt x="2366" y="75"/>
                    <a:pt x="2101" y="234"/>
                  </a:cubicBezTo>
                  <a:cubicBezTo>
                    <a:pt x="1101" y="801"/>
                    <a:pt x="233" y="2302"/>
                    <a:pt x="100" y="3603"/>
                  </a:cubicBezTo>
                  <a:cubicBezTo>
                    <a:pt x="1" y="4545"/>
                    <a:pt x="399" y="5118"/>
                    <a:pt x="1020" y="5118"/>
                  </a:cubicBezTo>
                  <a:cubicBezTo>
                    <a:pt x="1235" y="5118"/>
                    <a:pt x="1477" y="5050"/>
                    <a:pt x="1734" y="4904"/>
                  </a:cubicBezTo>
                  <a:cubicBezTo>
                    <a:pt x="2735" y="4304"/>
                    <a:pt x="3602" y="2803"/>
                    <a:pt x="3736" y="1535"/>
                  </a:cubicBezTo>
                  <a:cubicBezTo>
                    <a:pt x="3834" y="578"/>
                    <a:pt x="3445" y="0"/>
                    <a:pt x="2834" y="0"/>
                  </a:cubicBez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23;p68"/>
            <p:cNvSpPr/>
            <p:nvPr/>
          </p:nvSpPr>
          <p:spPr>
            <a:xfrm>
              <a:off x="3671125" y="2727400"/>
              <a:ext cx="196825" cy="115100"/>
            </a:xfrm>
            <a:custGeom>
              <a:avLst/>
              <a:gdLst/>
              <a:ahLst/>
              <a:cxnLst/>
              <a:rect l="l" t="t" r="r" b="b"/>
              <a:pathLst>
                <a:path w="7873" h="4604" extrusionOk="0">
                  <a:moveTo>
                    <a:pt x="6772" y="0"/>
                  </a:moveTo>
                  <a:lnTo>
                    <a:pt x="1" y="3936"/>
                  </a:lnTo>
                  <a:lnTo>
                    <a:pt x="1135" y="4604"/>
                  </a:lnTo>
                  <a:lnTo>
                    <a:pt x="7873" y="634"/>
                  </a:lnTo>
                  <a:lnTo>
                    <a:pt x="677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24;p68"/>
            <p:cNvSpPr/>
            <p:nvPr/>
          </p:nvSpPr>
          <p:spPr>
            <a:xfrm>
              <a:off x="3671125" y="2727400"/>
              <a:ext cx="196825" cy="115100"/>
            </a:xfrm>
            <a:custGeom>
              <a:avLst/>
              <a:gdLst/>
              <a:ahLst/>
              <a:cxnLst/>
              <a:rect l="l" t="t" r="r" b="b"/>
              <a:pathLst>
                <a:path w="7873" h="4604" extrusionOk="0">
                  <a:moveTo>
                    <a:pt x="6772" y="0"/>
                  </a:moveTo>
                  <a:lnTo>
                    <a:pt x="1" y="3936"/>
                  </a:lnTo>
                  <a:lnTo>
                    <a:pt x="1135" y="4604"/>
                  </a:lnTo>
                  <a:lnTo>
                    <a:pt x="7873" y="634"/>
                  </a:lnTo>
                  <a:lnTo>
                    <a:pt x="6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25;p68"/>
            <p:cNvSpPr/>
            <p:nvPr/>
          </p:nvSpPr>
          <p:spPr>
            <a:xfrm>
              <a:off x="3613575" y="2744075"/>
              <a:ext cx="344450" cy="409475"/>
            </a:xfrm>
            <a:custGeom>
              <a:avLst/>
              <a:gdLst/>
              <a:ahLst/>
              <a:cxnLst/>
              <a:rect l="l" t="t" r="r" b="b"/>
              <a:pathLst>
                <a:path w="13778" h="16379" extrusionOk="0">
                  <a:moveTo>
                    <a:pt x="10242" y="0"/>
                  </a:moveTo>
                  <a:lnTo>
                    <a:pt x="3470" y="3937"/>
                  </a:lnTo>
                  <a:lnTo>
                    <a:pt x="2303" y="3269"/>
                  </a:lnTo>
                  <a:lnTo>
                    <a:pt x="2303" y="3269"/>
                  </a:lnTo>
                  <a:lnTo>
                    <a:pt x="3070" y="13877"/>
                  </a:lnTo>
                  <a:lnTo>
                    <a:pt x="3170" y="14444"/>
                  </a:lnTo>
                  <a:lnTo>
                    <a:pt x="2669" y="14144"/>
                  </a:lnTo>
                  <a:lnTo>
                    <a:pt x="501" y="12876"/>
                  </a:lnTo>
                  <a:cubicBezTo>
                    <a:pt x="423" y="12828"/>
                    <a:pt x="348" y="12805"/>
                    <a:pt x="281" y="12805"/>
                  </a:cubicBezTo>
                  <a:cubicBezTo>
                    <a:pt x="118" y="12805"/>
                    <a:pt x="1" y="12940"/>
                    <a:pt x="1" y="13177"/>
                  </a:cubicBezTo>
                  <a:lnTo>
                    <a:pt x="1" y="13343"/>
                  </a:lnTo>
                  <a:cubicBezTo>
                    <a:pt x="1" y="13677"/>
                    <a:pt x="168" y="13977"/>
                    <a:pt x="468" y="14177"/>
                  </a:cubicBezTo>
                  <a:lnTo>
                    <a:pt x="501" y="14177"/>
                  </a:lnTo>
                  <a:lnTo>
                    <a:pt x="4137" y="16245"/>
                  </a:lnTo>
                  <a:cubicBezTo>
                    <a:pt x="4304" y="16345"/>
                    <a:pt x="4437" y="16379"/>
                    <a:pt x="4604" y="16379"/>
                  </a:cubicBezTo>
                  <a:cubicBezTo>
                    <a:pt x="4804" y="16379"/>
                    <a:pt x="4971" y="16345"/>
                    <a:pt x="5138" y="16245"/>
                  </a:cubicBezTo>
                  <a:lnTo>
                    <a:pt x="13344" y="11509"/>
                  </a:lnTo>
                  <a:cubicBezTo>
                    <a:pt x="13611" y="11342"/>
                    <a:pt x="13777" y="11008"/>
                    <a:pt x="13711" y="10675"/>
                  </a:cubicBezTo>
                  <a:lnTo>
                    <a:pt x="10242"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26;p68"/>
            <p:cNvSpPr/>
            <p:nvPr/>
          </p:nvSpPr>
          <p:spPr>
            <a:xfrm>
              <a:off x="3613575" y="2744075"/>
              <a:ext cx="344450" cy="409475"/>
            </a:xfrm>
            <a:custGeom>
              <a:avLst/>
              <a:gdLst/>
              <a:ahLst/>
              <a:cxnLst/>
              <a:rect l="l" t="t" r="r" b="b"/>
              <a:pathLst>
                <a:path w="13778" h="16379" extrusionOk="0">
                  <a:moveTo>
                    <a:pt x="10242" y="0"/>
                  </a:moveTo>
                  <a:lnTo>
                    <a:pt x="3470" y="3937"/>
                  </a:lnTo>
                  <a:lnTo>
                    <a:pt x="2303" y="3269"/>
                  </a:lnTo>
                  <a:lnTo>
                    <a:pt x="2303" y="3269"/>
                  </a:lnTo>
                  <a:lnTo>
                    <a:pt x="3070" y="13877"/>
                  </a:lnTo>
                  <a:lnTo>
                    <a:pt x="3170" y="14444"/>
                  </a:lnTo>
                  <a:lnTo>
                    <a:pt x="2669" y="14144"/>
                  </a:lnTo>
                  <a:lnTo>
                    <a:pt x="501" y="12876"/>
                  </a:lnTo>
                  <a:cubicBezTo>
                    <a:pt x="423" y="12828"/>
                    <a:pt x="348" y="12805"/>
                    <a:pt x="281" y="12805"/>
                  </a:cubicBezTo>
                  <a:cubicBezTo>
                    <a:pt x="118" y="12805"/>
                    <a:pt x="1" y="12940"/>
                    <a:pt x="1" y="13177"/>
                  </a:cubicBezTo>
                  <a:lnTo>
                    <a:pt x="1" y="13343"/>
                  </a:lnTo>
                  <a:cubicBezTo>
                    <a:pt x="1" y="13677"/>
                    <a:pt x="168" y="13977"/>
                    <a:pt x="468" y="14177"/>
                  </a:cubicBezTo>
                  <a:lnTo>
                    <a:pt x="501" y="14177"/>
                  </a:lnTo>
                  <a:lnTo>
                    <a:pt x="4137" y="16245"/>
                  </a:lnTo>
                  <a:cubicBezTo>
                    <a:pt x="4304" y="16345"/>
                    <a:pt x="4437" y="16379"/>
                    <a:pt x="4604" y="16379"/>
                  </a:cubicBezTo>
                  <a:cubicBezTo>
                    <a:pt x="4804" y="16379"/>
                    <a:pt x="4971" y="16345"/>
                    <a:pt x="5138" y="16245"/>
                  </a:cubicBezTo>
                  <a:lnTo>
                    <a:pt x="13344" y="11509"/>
                  </a:lnTo>
                  <a:cubicBezTo>
                    <a:pt x="13611" y="11342"/>
                    <a:pt x="13777" y="11008"/>
                    <a:pt x="13711" y="10675"/>
                  </a:cubicBezTo>
                  <a:lnTo>
                    <a:pt x="10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27;p68"/>
            <p:cNvSpPr/>
            <p:nvPr/>
          </p:nvSpPr>
          <p:spPr>
            <a:xfrm>
              <a:off x="3616925" y="3023450"/>
              <a:ext cx="84250" cy="95075"/>
            </a:xfrm>
            <a:custGeom>
              <a:avLst/>
              <a:gdLst/>
              <a:ahLst/>
              <a:cxnLst/>
              <a:rect l="l" t="t" r="r" b="b"/>
              <a:pathLst>
                <a:path w="3370" h="3803" extrusionOk="0">
                  <a:moveTo>
                    <a:pt x="2836" y="0"/>
                  </a:moveTo>
                  <a:lnTo>
                    <a:pt x="0" y="1635"/>
                  </a:lnTo>
                  <a:lnTo>
                    <a:pt x="3369" y="3803"/>
                  </a:lnTo>
                  <a:lnTo>
                    <a:pt x="2836"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28;p68"/>
            <p:cNvSpPr/>
            <p:nvPr/>
          </p:nvSpPr>
          <p:spPr>
            <a:xfrm>
              <a:off x="3616925" y="3023450"/>
              <a:ext cx="84250" cy="95075"/>
            </a:xfrm>
            <a:custGeom>
              <a:avLst/>
              <a:gdLst/>
              <a:ahLst/>
              <a:cxnLst/>
              <a:rect l="l" t="t" r="r" b="b"/>
              <a:pathLst>
                <a:path w="3370" h="3803" extrusionOk="0">
                  <a:moveTo>
                    <a:pt x="2836" y="0"/>
                  </a:moveTo>
                  <a:lnTo>
                    <a:pt x="0" y="1635"/>
                  </a:lnTo>
                  <a:lnTo>
                    <a:pt x="3369" y="3803"/>
                  </a:lnTo>
                  <a:lnTo>
                    <a:pt x="2836" y="0"/>
                  </a:ln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29;p68"/>
            <p:cNvSpPr/>
            <p:nvPr/>
          </p:nvSpPr>
          <p:spPr>
            <a:xfrm>
              <a:off x="3613575" y="2825800"/>
              <a:ext cx="115125" cy="327750"/>
            </a:xfrm>
            <a:custGeom>
              <a:avLst/>
              <a:gdLst/>
              <a:ahLst/>
              <a:cxnLst/>
              <a:rect l="l" t="t" r="r" b="b"/>
              <a:pathLst>
                <a:path w="4605" h="13110" extrusionOk="0">
                  <a:moveTo>
                    <a:pt x="2269" y="0"/>
                  </a:moveTo>
                  <a:lnTo>
                    <a:pt x="3070" y="10575"/>
                  </a:lnTo>
                  <a:cubicBezTo>
                    <a:pt x="3093" y="10786"/>
                    <a:pt x="3018" y="10914"/>
                    <a:pt x="2878" y="10914"/>
                  </a:cubicBezTo>
                  <a:cubicBezTo>
                    <a:pt x="2819" y="10914"/>
                    <a:pt x="2749" y="10891"/>
                    <a:pt x="2669" y="10842"/>
                  </a:cubicBezTo>
                  <a:lnTo>
                    <a:pt x="501" y="9574"/>
                  </a:lnTo>
                  <a:cubicBezTo>
                    <a:pt x="423" y="9525"/>
                    <a:pt x="348" y="9502"/>
                    <a:pt x="281" y="9502"/>
                  </a:cubicBezTo>
                  <a:cubicBezTo>
                    <a:pt x="118" y="9502"/>
                    <a:pt x="1" y="9638"/>
                    <a:pt x="1" y="9874"/>
                  </a:cubicBezTo>
                  <a:lnTo>
                    <a:pt x="1" y="10074"/>
                  </a:lnTo>
                  <a:cubicBezTo>
                    <a:pt x="1" y="10408"/>
                    <a:pt x="234" y="10708"/>
                    <a:pt x="468" y="10908"/>
                  </a:cubicBezTo>
                  <a:lnTo>
                    <a:pt x="501" y="10908"/>
                  </a:lnTo>
                  <a:lnTo>
                    <a:pt x="4137" y="13010"/>
                  </a:lnTo>
                  <a:cubicBezTo>
                    <a:pt x="4271" y="13076"/>
                    <a:pt x="4437" y="13110"/>
                    <a:pt x="4604" y="13110"/>
                  </a:cubicBezTo>
                  <a:lnTo>
                    <a:pt x="3437" y="668"/>
                  </a:lnTo>
                  <a:lnTo>
                    <a:pt x="2269"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30;p68"/>
            <p:cNvSpPr/>
            <p:nvPr/>
          </p:nvSpPr>
          <p:spPr>
            <a:xfrm>
              <a:off x="3613575" y="2825800"/>
              <a:ext cx="115125" cy="327750"/>
            </a:xfrm>
            <a:custGeom>
              <a:avLst/>
              <a:gdLst/>
              <a:ahLst/>
              <a:cxnLst/>
              <a:rect l="l" t="t" r="r" b="b"/>
              <a:pathLst>
                <a:path w="4605" h="13110" extrusionOk="0">
                  <a:moveTo>
                    <a:pt x="2269" y="0"/>
                  </a:moveTo>
                  <a:lnTo>
                    <a:pt x="3070" y="10575"/>
                  </a:lnTo>
                  <a:cubicBezTo>
                    <a:pt x="3093" y="10786"/>
                    <a:pt x="3018" y="10914"/>
                    <a:pt x="2878" y="10914"/>
                  </a:cubicBezTo>
                  <a:cubicBezTo>
                    <a:pt x="2819" y="10914"/>
                    <a:pt x="2749" y="10891"/>
                    <a:pt x="2669" y="10842"/>
                  </a:cubicBezTo>
                  <a:lnTo>
                    <a:pt x="501" y="9574"/>
                  </a:lnTo>
                  <a:cubicBezTo>
                    <a:pt x="423" y="9525"/>
                    <a:pt x="348" y="9502"/>
                    <a:pt x="281" y="9502"/>
                  </a:cubicBezTo>
                  <a:cubicBezTo>
                    <a:pt x="118" y="9502"/>
                    <a:pt x="1" y="9638"/>
                    <a:pt x="1" y="9874"/>
                  </a:cubicBezTo>
                  <a:lnTo>
                    <a:pt x="1" y="10074"/>
                  </a:lnTo>
                  <a:cubicBezTo>
                    <a:pt x="1" y="10408"/>
                    <a:pt x="234" y="10708"/>
                    <a:pt x="468" y="10908"/>
                  </a:cubicBezTo>
                  <a:lnTo>
                    <a:pt x="501" y="10908"/>
                  </a:lnTo>
                  <a:lnTo>
                    <a:pt x="4137" y="13010"/>
                  </a:lnTo>
                  <a:cubicBezTo>
                    <a:pt x="4271" y="13076"/>
                    <a:pt x="4437" y="13110"/>
                    <a:pt x="4604" y="13110"/>
                  </a:cubicBezTo>
                  <a:lnTo>
                    <a:pt x="3437" y="668"/>
                  </a:lnTo>
                  <a:lnTo>
                    <a:pt x="2269" y="0"/>
                  </a:ln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31;p68"/>
            <p:cNvSpPr/>
            <p:nvPr/>
          </p:nvSpPr>
          <p:spPr>
            <a:xfrm>
              <a:off x="5145500" y="1454825"/>
              <a:ext cx="619650" cy="685500"/>
            </a:xfrm>
            <a:custGeom>
              <a:avLst/>
              <a:gdLst/>
              <a:ahLst/>
              <a:cxnLst/>
              <a:rect l="l" t="t" r="r" b="b"/>
              <a:pathLst>
                <a:path w="24786" h="27420" extrusionOk="0">
                  <a:moveTo>
                    <a:pt x="1" y="0"/>
                  </a:moveTo>
                  <a:lnTo>
                    <a:pt x="2569" y="13877"/>
                  </a:lnTo>
                  <a:cubicBezTo>
                    <a:pt x="2569" y="13877"/>
                    <a:pt x="8807" y="24318"/>
                    <a:pt x="9708" y="24751"/>
                  </a:cubicBezTo>
                  <a:cubicBezTo>
                    <a:pt x="10575" y="25218"/>
                    <a:pt x="23484" y="27420"/>
                    <a:pt x="23484" y="27420"/>
                  </a:cubicBezTo>
                  <a:lnTo>
                    <a:pt x="24785" y="21749"/>
                  </a:lnTo>
                  <a:lnTo>
                    <a:pt x="15112" y="18046"/>
                  </a:lnTo>
                  <a:cubicBezTo>
                    <a:pt x="15112" y="18046"/>
                    <a:pt x="8274" y="7172"/>
                    <a:pt x="6272" y="4303"/>
                  </a:cubicBezTo>
                  <a:cubicBezTo>
                    <a:pt x="4271" y="1401"/>
                    <a:pt x="3337" y="67"/>
                    <a:pt x="1" y="0"/>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32;p68"/>
            <p:cNvSpPr/>
            <p:nvPr/>
          </p:nvSpPr>
          <p:spPr>
            <a:xfrm>
              <a:off x="4924525" y="1451850"/>
              <a:ext cx="463675" cy="1652425"/>
            </a:xfrm>
            <a:custGeom>
              <a:avLst/>
              <a:gdLst/>
              <a:ahLst/>
              <a:cxnLst/>
              <a:rect l="l" t="t" r="r" b="b"/>
              <a:pathLst>
                <a:path w="18547" h="66097" extrusionOk="0">
                  <a:moveTo>
                    <a:pt x="7673" y="0"/>
                  </a:moveTo>
                  <a:cubicBezTo>
                    <a:pt x="7239" y="0"/>
                    <a:pt x="6764" y="59"/>
                    <a:pt x="6238" y="186"/>
                  </a:cubicBezTo>
                  <a:lnTo>
                    <a:pt x="0" y="63665"/>
                  </a:lnTo>
                  <a:cubicBezTo>
                    <a:pt x="2921" y="65513"/>
                    <a:pt x="6215" y="66096"/>
                    <a:pt x="9208" y="66096"/>
                  </a:cubicBezTo>
                  <a:cubicBezTo>
                    <a:pt x="14316" y="66096"/>
                    <a:pt x="18547" y="64399"/>
                    <a:pt x="18547" y="64399"/>
                  </a:cubicBezTo>
                  <a:cubicBezTo>
                    <a:pt x="18547" y="64399"/>
                    <a:pt x="16612" y="11861"/>
                    <a:pt x="11842" y="3121"/>
                  </a:cubicBezTo>
                  <a:cubicBezTo>
                    <a:pt x="10952" y="1480"/>
                    <a:pt x="9852" y="0"/>
                    <a:pt x="7673" y="0"/>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33;p68"/>
            <p:cNvSpPr/>
            <p:nvPr/>
          </p:nvSpPr>
          <p:spPr>
            <a:xfrm>
              <a:off x="5138000" y="3598850"/>
              <a:ext cx="196850" cy="320075"/>
            </a:xfrm>
            <a:custGeom>
              <a:avLst/>
              <a:gdLst/>
              <a:ahLst/>
              <a:cxnLst/>
              <a:rect l="l" t="t" r="r" b="b"/>
              <a:pathLst>
                <a:path w="7874" h="12803" extrusionOk="0">
                  <a:moveTo>
                    <a:pt x="401" y="1"/>
                  </a:moveTo>
                  <a:lnTo>
                    <a:pt x="201" y="8807"/>
                  </a:lnTo>
                  <a:lnTo>
                    <a:pt x="134" y="9941"/>
                  </a:lnTo>
                  <a:cubicBezTo>
                    <a:pt x="134" y="9941"/>
                    <a:pt x="1" y="11175"/>
                    <a:pt x="1569" y="12209"/>
                  </a:cubicBezTo>
                  <a:cubicBezTo>
                    <a:pt x="2236" y="12654"/>
                    <a:pt x="2936" y="12802"/>
                    <a:pt x="3574" y="12802"/>
                  </a:cubicBezTo>
                  <a:cubicBezTo>
                    <a:pt x="4849" y="12802"/>
                    <a:pt x="5872" y="12209"/>
                    <a:pt x="5872" y="12209"/>
                  </a:cubicBezTo>
                  <a:lnTo>
                    <a:pt x="7873" y="4637"/>
                  </a:lnTo>
                  <a:lnTo>
                    <a:pt x="401"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34;p68"/>
            <p:cNvSpPr/>
            <p:nvPr/>
          </p:nvSpPr>
          <p:spPr>
            <a:xfrm>
              <a:off x="5072950" y="3949100"/>
              <a:ext cx="97600" cy="180150"/>
            </a:xfrm>
            <a:custGeom>
              <a:avLst/>
              <a:gdLst/>
              <a:ahLst/>
              <a:cxnLst/>
              <a:rect l="l" t="t" r="r" b="b"/>
              <a:pathLst>
                <a:path w="3904" h="7206" extrusionOk="0">
                  <a:moveTo>
                    <a:pt x="902" y="1"/>
                  </a:moveTo>
                  <a:cubicBezTo>
                    <a:pt x="334" y="1201"/>
                    <a:pt x="1" y="4771"/>
                    <a:pt x="1" y="4771"/>
                  </a:cubicBezTo>
                  <a:cubicBezTo>
                    <a:pt x="1" y="4771"/>
                    <a:pt x="334" y="6038"/>
                    <a:pt x="2136" y="7206"/>
                  </a:cubicBezTo>
                  <a:lnTo>
                    <a:pt x="3904" y="2536"/>
                  </a:lnTo>
                  <a:lnTo>
                    <a:pt x="9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35;p68"/>
            <p:cNvSpPr/>
            <p:nvPr/>
          </p:nvSpPr>
          <p:spPr>
            <a:xfrm>
              <a:off x="5127175" y="4023325"/>
              <a:ext cx="157625" cy="107600"/>
            </a:xfrm>
            <a:custGeom>
              <a:avLst/>
              <a:gdLst/>
              <a:ahLst/>
              <a:cxnLst/>
              <a:rect l="l" t="t" r="r" b="b"/>
              <a:pathLst>
                <a:path w="6305" h="4304" extrusionOk="0">
                  <a:moveTo>
                    <a:pt x="6305" y="0"/>
                  </a:moveTo>
                  <a:lnTo>
                    <a:pt x="1001" y="1568"/>
                  </a:lnTo>
                  <a:lnTo>
                    <a:pt x="0" y="4303"/>
                  </a:lnTo>
                  <a:lnTo>
                    <a:pt x="4603" y="3636"/>
                  </a:lnTo>
                  <a:lnTo>
                    <a:pt x="6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36;p68"/>
            <p:cNvSpPr/>
            <p:nvPr/>
          </p:nvSpPr>
          <p:spPr>
            <a:xfrm>
              <a:off x="5093800" y="3817650"/>
              <a:ext cx="385300" cy="482775"/>
            </a:xfrm>
            <a:custGeom>
              <a:avLst/>
              <a:gdLst/>
              <a:ahLst/>
              <a:cxnLst/>
              <a:rect l="l" t="t" r="r" b="b"/>
              <a:pathLst>
                <a:path w="15412" h="19311" extrusionOk="0">
                  <a:moveTo>
                    <a:pt x="1926" y="1"/>
                  </a:moveTo>
                  <a:cubicBezTo>
                    <a:pt x="1584" y="1"/>
                    <a:pt x="1231" y="1196"/>
                    <a:pt x="735" y="2190"/>
                  </a:cubicBezTo>
                  <a:cubicBezTo>
                    <a:pt x="234" y="3124"/>
                    <a:pt x="1" y="4158"/>
                    <a:pt x="68" y="5259"/>
                  </a:cubicBezTo>
                  <a:cubicBezTo>
                    <a:pt x="168" y="6493"/>
                    <a:pt x="1669" y="8061"/>
                    <a:pt x="2169" y="9228"/>
                  </a:cubicBezTo>
                  <a:cubicBezTo>
                    <a:pt x="2669" y="10396"/>
                    <a:pt x="2603" y="11830"/>
                    <a:pt x="2769" y="13098"/>
                  </a:cubicBezTo>
                  <a:cubicBezTo>
                    <a:pt x="2970" y="14599"/>
                    <a:pt x="3270" y="16500"/>
                    <a:pt x="4604" y="17467"/>
                  </a:cubicBezTo>
                  <a:cubicBezTo>
                    <a:pt x="5972" y="18435"/>
                    <a:pt x="7606" y="19068"/>
                    <a:pt x="9274" y="19235"/>
                  </a:cubicBezTo>
                  <a:cubicBezTo>
                    <a:pt x="9758" y="19285"/>
                    <a:pt x="10233" y="19310"/>
                    <a:pt x="10708" y="19310"/>
                  </a:cubicBezTo>
                  <a:cubicBezTo>
                    <a:pt x="11184" y="19310"/>
                    <a:pt x="11659" y="19285"/>
                    <a:pt x="12143" y="19235"/>
                  </a:cubicBezTo>
                  <a:cubicBezTo>
                    <a:pt x="13110" y="19102"/>
                    <a:pt x="13977" y="18702"/>
                    <a:pt x="14678" y="18034"/>
                  </a:cubicBezTo>
                  <a:cubicBezTo>
                    <a:pt x="15112" y="17601"/>
                    <a:pt x="15412" y="17000"/>
                    <a:pt x="15178" y="16500"/>
                  </a:cubicBezTo>
                  <a:cubicBezTo>
                    <a:pt x="15078" y="16266"/>
                    <a:pt x="14811" y="16066"/>
                    <a:pt x="14578" y="15900"/>
                  </a:cubicBezTo>
                  <a:cubicBezTo>
                    <a:pt x="13577" y="15232"/>
                    <a:pt x="12310" y="14632"/>
                    <a:pt x="11609" y="13598"/>
                  </a:cubicBezTo>
                  <a:cubicBezTo>
                    <a:pt x="10909" y="12564"/>
                    <a:pt x="10642" y="11363"/>
                    <a:pt x="10241" y="10162"/>
                  </a:cubicBezTo>
                  <a:cubicBezTo>
                    <a:pt x="9808" y="8961"/>
                    <a:pt x="9508" y="7727"/>
                    <a:pt x="9341" y="6459"/>
                  </a:cubicBezTo>
                  <a:cubicBezTo>
                    <a:pt x="9141" y="5359"/>
                    <a:pt x="9074" y="4225"/>
                    <a:pt x="8907" y="3057"/>
                  </a:cubicBezTo>
                  <a:cubicBezTo>
                    <a:pt x="8840" y="2623"/>
                    <a:pt x="8941" y="1256"/>
                    <a:pt x="8240" y="1222"/>
                  </a:cubicBezTo>
                  <a:lnTo>
                    <a:pt x="7973" y="2123"/>
                  </a:lnTo>
                  <a:cubicBezTo>
                    <a:pt x="7571" y="2694"/>
                    <a:pt x="6660" y="2903"/>
                    <a:pt x="5800" y="2903"/>
                  </a:cubicBezTo>
                  <a:cubicBezTo>
                    <a:pt x="5304" y="2903"/>
                    <a:pt x="4825" y="2833"/>
                    <a:pt x="4471" y="2723"/>
                  </a:cubicBezTo>
                  <a:cubicBezTo>
                    <a:pt x="2326" y="2229"/>
                    <a:pt x="1976" y="755"/>
                    <a:pt x="1969" y="755"/>
                  </a:cubicBezTo>
                  <a:cubicBezTo>
                    <a:pt x="1969" y="755"/>
                    <a:pt x="1969" y="755"/>
                    <a:pt x="1969" y="755"/>
                  </a:cubicBezTo>
                  <a:lnTo>
                    <a:pt x="1969" y="755"/>
                  </a:lnTo>
                  <a:lnTo>
                    <a:pt x="2002" y="22"/>
                  </a:lnTo>
                  <a:cubicBezTo>
                    <a:pt x="1977" y="8"/>
                    <a:pt x="1951" y="1"/>
                    <a:pt x="1926"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37;p68"/>
            <p:cNvSpPr/>
            <p:nvPr/>
          </p:nvSpPr>
          <p:spPr>
            <a:xfrm>
              <a:off x="5043775" y="4033550"/>
              <a:ext cx="211000" cy="301250"/>
            </a:xfrm>
            <a:custGeom>
              <a:avLst/>
              <a:gdLst/>
              <a:ahLst/>
              <a:cxnLst/>
              <a:rect l="l" t="t" r="r" b="b"/>
              <a:pathLst>
                <a:path w="8440" h="12050" extrusionOk="0">
                  <a:moveTo>
                    <a:pt x="2018" y="0"/>
                  </a:moveTo>
                  <a:cubicBezTo>
                    <a:pt x="1352" y="0"/>
                    <a:pt x="693" y="281"/>
                    <a:pt x="0" y="1059"/>
                  </a:cubicBezTo>
                  <a:cubicBezTo>
                    <a:pt x="301" y="2627"/>
                    <a:pt x="501" y="4228"/>
                    <a:pt x="634" y="5796"/>
                  </a:cubicBezTo>
                  <a:cubicBezTo>
                    <a:pt x="701" y="6997"/>
                    <a:pt x="401" y="7597"/>
                    <a:pt x="968" y="8665"/>
                  </a:cubicBezTo>
                  <a:cubicBezTo>
                    <a:pt x="1468" y="9665"/>
                    <a:pt x="1902" y="10866"/>
                    <a:pt x="2902" y="11533"/>
                  </a:cubicBezTo>
                  <a:cubicBezTo>
                    <a:pt x="3403" y="11900"/>
                    <a:pt x="4003" y="12034"/>
                    <a:pt x="4604" y="12034"/>
                  </a:cubicBezTo>
                  <a:cubicBezTo>
                    <a:pt x="4726" y="12044"/>
                    <a:pt x="4848" y="12050"/>
                    <a:pt x="4970" y="12050"/>
                  </a:cubicBezTo>
                  <a:cubicBezTo>
                    <a:pt x="5973" y="12050"/>
                    <a:pt x="6936" y="11684"/>
                    <a:pt x="7739" y="11000"/>
                  </a:cubicBezTo>
                  <a:cubicBezTo>
                    <a:pt x="7906" y="10833"/>
                    <a:pt x="8073" y="10633"/>
                    <a:pt x="8173" y="10432"/>
                  </a:cubicBezTo>
                  <a:cubicBezTo>
                    <a:pt x="8440" y="9932"/>
                    <a:pt x="8006" y="9265"/>
                    <a:pt x="7806" y="8765"/>
                  </a:cubicBezTo>
                  <a:cubicBezTo>
                    <a:pt x="7639" y="8331"/>
                    <a:pt x="7472" y="7897"/>
                    <a:pt x="7339" y="7430"/>
                  </a:cubicBezTo>
                  <a:cubicBezTo>
                    <a:pt x="7105" y="6296"/>
                    <a:pt x="6772" y="5496"/>
                    <a:pt x="6739" y="4328"/>
                  </a:cubicBezTo>
                  <a:cubicBezTo>
                    <a:pt x="6739" y="3728"/>
                    <a:pt x="6772" y="3127"/>
                    <a:pt x="6739" y="1726"/>
                  </a:cubicBezTo>
                  <a:cubicBezTo>
                    <a:pt x="4878" y="1272"/>
                    <a:pt x="3433" y="0"/>
                    <a:pt x="2018"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38;p68"/>
            <p:cNvSpPr/>
            <p:nvPr/>
          </p:nvSpPr>
          <p:spPr>
            <a:xfrm>
              <a:off x="5087125" y="2343775"/>
              <a:ext cx="427000" cy="1444200"/>
            </a:xfrm>
            <a:custGeom>
              <a:avLst/>
              <a:gdLst/>
              <a:ahLst/>
              <a:cxnLst/>
              <a:rect l="l" t="t" r="r" b="b"/>
              <a:pathLst>
                <a:path w="17080" h="57768" extrusionOk="0">
                  <a:moveTo>
                    <a:pt x="8340" y="1"/>
                  </a:moveTo>
                  <a:lnTo>
                    <a:pt x="1" y="11376"/>
                  </a:lnTo>
                  <a:cubicBezTo>
                    <a:pt x="1" y="11376"/>
                    <a:pt x="1335" y="49303"/>
                    <a:pt x="1736" y="54874"/>
                  </a:cubicBezTo>
                  <a:cubicBezTo>
                    <a:pt x="2850" y="57241"/>
                    <a:pt x="5127" y="57767"/>
                    <a:pt x="7061" y="57767"/>
                  </a:cubicBezTo>
                  <a:cubicBezTo>
                    <a:pt x="7906" y="57767"/>
                    <a:pt x="8686" y="57667"/>
                    <a:pt x="9274" y="57576"/>
                  </a:cubicBezTo>
                  <a:cubicBezTo>
                    <a:pt x="9274" y="57576"/>
                    <a:pt x="14378" y="41164"/>
                    <a:pt x="15545" y="36661"/>
                  </a:cubicBezTo>
                  <a:cubicBezTo>
                    <a:pt x="17080" y="30656"/>
                    <a:pt x="11576" y="11342"/>
                    <a:pt x="8340" y="1"/>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39;p68"/>
            <p:cNvSpPr/>
            <p:nvPr/>
          </p:nvSpPr>
          <p:spPr>
            <a:xfrm>
              <a:off x="5087125" y="2343775"/>
              <a:ext cx="427000" cy="1444200"/>
            </a:xfrm>
            <a:custGeom>
              <a:avLst/>
              <a:gdLst/>
              <a:ahLst/>
              <a:cxnLst/>
              <a:rect l="l" t="t" r="r" b="b"/>
              <a:pathLst>
                <a:path w="17080" h="57768" extrusionOk="0">
                  <a:moveTo>
                    <a:pt x="8340" y="1"/>
                  </a:moveTo>
                  <a:lnTo>
                    <a:pt x="1" y="11376"/>
                  </a:lnTo>
                  <a:cubicBezTo>
                    <a:pt x="1" y="11376"/>
                    <a:pt x="1335" y="49303"/>
                    <a:pt x="1736" y="54874"/>
                  </a:cubicBezTo>
                  <a:cubicBezTo>
                    <a:pt x="2850" y="57241"/>
                    <a:pt x="5127" y="57767"/>
                    <a:pt x="7061" y="57767"/>
                  </a:cubicBezTo>
                  <a:cubicBezTo>
                    <a:pt x="7906" y="57767"/>
                    <a:pt x="8686" y="57667"/>
                    <a:pt x="9274" y="57576"/>
                  </a:cubicBezTo>
                  <a:cubicBezTo>
                    <a:pt x="9274" y="57576"/>
                    <a:pt x="14378" y="41164"/>
                    <a:pt x="15545" y="36661"/>
                  </a:cubicBezTo>
                  <a:cubicBezTo>
                    <a:pt x="17080" y="30656"/>
                    <a:pt x="11576" y="11342"/>
                    <a:pt x="8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40;p68"/>
            <p:cNvSpPr/>
            <p:nvPr/>
          </p:nvSpPr>
          <p:spPr>
            <a:xfrm>
              <a:off x="5087125" y="2469700"/>
              <a:ext cx="196000" cy="1290950"/>
            </a:xfrm>
            <a:custGeom>
              <a:avLst/>
              <a:gdLst/>
              <a:ahLst/>
              <a:cxnLst/>
              <a:rect l="l" t="t" r="r" b="b"/>
              <a:pathLst>
                <a:path w="7840" h="51638" extrusionOk="0">
                  <a:moveTo>
                    <a:pt x="5738" y="1"/>
                  </a:moveTo>
                  <a:lnTo>
                    <a:pt x="5738" y="1"/>
                  </a:lnTo>
                  <a:cubicBezTo>
                    <a:pt x="4004" y="2269"/>
                    <a:pt x="2069" y="4337"/>
                    <a:pt x="1" y="6305"/>
                  </a:cubicBezTo>
                  <a:lnTo>
                    <a:pt x="5705" y="51638"/>
                  </a:lnTo>
                  <a:cubicBezTo>
                    <a:pt x="5705" y="51638"/>
                    <a:pt x="7740" y="37895"/>
                    <a:pt x="7773" y="34125"/>
                  </a:cubicBezTo>
                  <a:cubicBezTo>
                    <a:pt x="7840" y="30323"/>
                    <a:pt x="1602" y="6405"/>
                    <a:pt x="1602" y="6405"/>
                  </a:cubicBezTo>
                  <a:cubicBezTo>
                    <a:pt x="5338" y="2670"/>
                    <a:pt x="5738" y="1"/>
                    <a:pt x="5738" y="1"/>
                  </a:cubicBez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41;p68"/>
            <p:cNvSpPr/>
            <p:nvPr/>
          </p:nvSpPr>
          <p:spPr>
            <a:xfrm>
              <a:off x="4627650" y="2253725"/>
              <a:ext cx="668000" cy="1847900"/>
            </a:xfrm>
            <a:custGeom>
              <a:avLst/>
              <a:gdLst/>
              <a:ahLst/>
              <a:cxnLst/>
              <a:rect l="l" t="t" r="r" b="b"/>
              <a:pathLst>
                <a:path w="26720" h="73916" extrusionOk="0">
                  <a:moveTo>
                    <a:pt x="3303" y="0"/>
                  </a:moveTo>
                  <a:cubicBezTo>
                    <a:pt x="2102" y="2736"/>
                    <a:pt x="0" y="6605"/>
                    <a:pt x="567" y="11675"/>
                  </a:cubicBezTo>
                  <a:cubicBezTo>
                    <a:pt x="634" y="13110"/>
                    <a:pt x="901" y="14577"/>
                    <a:pt x="1301" y="15945"/>
                  </a:cubicBezTo>
                  <a:cubicBezTo>
                    <a:pt x="3770" y="23984"/>
                    <a:pt x="10541" y="35159"/>
                    <a:pt x="13543" y="42831"/>
                  </a:cubicBezTo>
                  <a:cubicBezTo>
                    <a:pt x="13410" y="44299"/>
                    <a:pt x="12476" y="49302"/>
                    <a:pt x="13210" y="54873"/>
                  </a:cubicBezTo>
                  <a:cubicBezTo>
                    <a:pt x="14144" y="62478"/>
                    <a:pt x="16245" y="70918"/>
                    <a:pt x="16879" y="73286"/>
                  </a:cubicBezTo>
                  <a:cubicBezTo>
                    <a:pt x="17463" y="73710"/>
                    <a:pt x="18610" y="73916"/>
                    <a:pt x="19790" y="73916"/>
                  </a:cubicBezTo>
                  <a:cubicBezTo>
                    <a:pt x="21306" y="73916"/>
                    <a:pt x="22877" y="73576"/>
                    <a:pt x="23384" y="72919"/>
                  </a:cubicBezTo>
                  <a:cubicBezTo>
                    <a:pt x="23717" y="67749"/>
                    <a:pt x="24718" y="50670"/>
                    <a:pt x="24284" y="43098"/>
                  </a:cubicBezTo>
                  <a:cubicBezTo>
                    <a:pt x="24051" y="38561"/>
                    <a:pt x="18380" y="14944"/>
                    <a:pt x="18380" y="14944"/>
                  </a:cubicBezTo>
                  <a:cubicBezTo>
                    <a:pt x="22983" y="11308"/>
                    <a:pt x="24051" y="9107"/>
                    <a:pt x="26719" y="3603"/>
                  </a:cubicBezTo>
                  <a:lnTo>
                    <a:pt x="3303"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42;p68"/>
            <p:cNvSpPr/>
            <p:nvPr/>
          </p:nvSpPr>
          <p:spPr>
            <a:xfrm>
              <a:off x="4627650" y="2253725"/>
              <a:ext cx="668000" cy="1847900"/>
            </a:xfrm>
            <a:custGeom>
              <a:avLst/>
              <a:gdLst/>
              <a:ahLst/>
              <a:cxnLst/>
              <a:rect l="l" t="t" r="r" b="b"/>
              <a:pathLst>
                <a:path w="26720" h="73916" extrusionOk="0">
                  <a:moveTo>
                    <a:pt x="3303" y="0"/>
                  </a:moveTo>
                  <a:cubicBezTo>
                    <a:pt x="2102" y="2736"/>
                    <a:pt x="0" y="6605"/>
                    <a:pt x="567" y="11675"/>
                  </a:cubicBezTo>
                  <a:cubicBezTo>
                    <a:pt x="634" y="13110"/>
                    <a:pt x="901" y="14577"/>
                    <a:pt x="1301" y="15945"/>
                  </a:cubicBezTo>
                  <a:cubicBezTo>
                    <a:pt x="3770" y="23984"/>
                    <a:pt x="10541" y="35159"/>
                    <a:pt x="13543" y="42831"/>
                  </a:cubicBezTo>
                  <a:cubicBezTo>
                    <a:pt x="13410" y="44299"/>
                    <a:pt x="12476" y="49302"/>
                    <a:pt x="13210" y="54873"/>
                  </a:cubicBezTo>
                  <a:cubicBezTo>
                    <a:pt x="14144" y="62478"/>
                    <a:pt x="16245" y="70918"/>
                    <a:pt x="16879" y="73286"/>
                  </a:cubicBezTo>
                  <a:cubicBezTo>
                    <a:pt x="17463" y="73710"/>
                    <a:pt x="18610" y="73916"/>
                    <a:pt x="19790" y="73916"/>
                  </a:cubicBezTo>
                  <a:cubicBezTo>
                    <a:pt x="21306" y="73916"/>
                    <a:pt x="22877" y="73576"/>
                    <a:pt x="23384" y="72919"/>
                  </a:cubicBezTo>
                  <a:cubicBezTo>
                    <a:pt x="23717" y="67749"/>
                    <a:pt x="24718" y="50670"/>
                    <a:pt x="24284" y="43098"/>
                  </a:cubicBezTo>
                  <a:cubicBezTo>
                    <a:pt x="24051" y="38561"/>
                    <a:pt x="18380" y="14944"/>
                    <a:pt x="18380" y="14944"/>
                  </a:cubicBezTo>
                  <a:cubicBezTo>
                    <a:pt x="22983" y="11308"/>
                    <a:pt x="24051" y="9107"/>
                    <a:pt x="26719" y="3603"/>
                  </a:cubicBezTo>
                  <a:lnTo>
                    <a:pt x="3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43;p68"/>
            <p:cNvSpPr/>
            <p:nvPr/>
          </p:nvSpPr>
          <p:spPr>
            <a:xfrm>
              <a:off x="5024600" y="4276825"/>
              <a:ext cx="93425" cy="171825"/>
            </a:xfrm>
            <a:custGeom>
              <a:avLst/>
              <a:gdLst/>
              <a:ahLst/>
              <a:cxnLst/>
              <a:rect l="l" t="t" r="r" b="b"/>
              <a:pathLst>
                <a:path w="3737" h="6873" extrusionOk="0">
                  <a:moveTo>
                    <a:pt x="334" y="1"/>
                  </a:moveTo>
                  <a:cubicBezTo>
                    <a:pt x="0" y="1269"/>
                    <a:pt x="267" y="4838"/>
                    <a:pt x="267" y="4838"/>
                  </a:cubicBezTo>
                  <a:cubicBezTo>
                    <a:pt x="267" y="4838"/>
                    <a:pt x="834" y="6039"/>
                    <a:pt x="2836" y="6873"/>
                  </a:cubicBezTo>
                  <a:lnTo>
                    <a:pt x="3736" y="1936"/>
                  </a:lnTo>
                  <a:lnTo>
                    <a:pt x="334"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44;p68"/>
            <p:cNvSpPr/>
            <p:nvPr/>
          </p:nvSpPr>
          <p:spPr>
            <a:xfrm>
              <a:off x="5095475" y="4316025"/>
              <a:ext cx="137625" cy="132625"/>
            </a:xfrm>
            <a:custGeom>
              <a:avLst/>
              <a:gdLst/>
              <a:ahLst/>
              <a:cxnLst/>
              <a:rect l="l" t="t" r="r" b="b"/>
              <a:pathLst>
                <a:path w="5505" h="5305" extrusionOk="0">
                  <a:moveTo>
                    <a:pt x="5504" y="1"/>
                  </a:moveTo>
                  <a:lnTo>
                    <a:pt x="534" y="2436"/>
                  </a:lnTo>
                  <a:lnTo>
                    <a:pt x="1" y="5305"/>
                  </a:lnTo>
                  <a:lnTo>
                    <a:pt x="4370" y="3870"/>
                  </a:lnTo>
                  <a:lnTo>
                    <a:pt x="5504"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45;p68"/>
            <p:cNvSpPr/>
            <p:nvPr/>
          </p:nvSpPr>
          <p:spPr>
            <a:xfrm>
              <a:off x="5025425" y="4134225"/>
              <a:ext cx="452000" cy="451200"/>
            </a:xfrm>
            <a:custGeom>
              <a:avLst/>
              <a:gdLst/>
              <a:ahLst/>
              <a:cxnLst/>
              <a:rect l="l" t="t" r="r" b="b"/>
              <a:pathLst>
                <a:path w="18080" h="18048" extrusionOk="0">
                  <a:moveTo>
                    <a:pt x="1201" y="1"/>
                  </a:moveTo>
                  <a:cubicBezTo>
                    <a:pt x="668" y="101"/>
                    <a:pt x="668" y="1268"/>
                    <a:pt x="334" y="2369"/>
                  </a:cubicBezTo>
                  <a:cubicBezTo>
                    <a:pt x="34" y="3470"/>
                    <a:pt x="1" y="4604"/>
                    <a:pt x="301" y="5738"/>
                  </a:cubicBezTo>
                  <a:cubicBezTo>
                    <a:pt x="668" y="6939"/>
                    <a:pt x="2369" y="8207"/>
                    <a:pt x="3069" y="9274"/>
                  </a:cubicBezTo>
                  <a:cubicBezTo>
                    <a:pt x="3803" y="10375"/>
                    <a:pt x="4070" y="13044"/>
                    <a:pt x="4971" y="14478"/>
                  </a:cubicBezTo>
                  <a:cubicBezTo>
                    <a:pt x="5838" y="15946"/>
                    <a:pt x="9074" y="17313"/>
                    <a:pt x="11242" y="17814"/>
                  </a:cubicBezTo>
                  <a:cubicBezTo>
                    <a:pt x="11966" y="17975"/>
                    <a:pt x="12646" y="18047"/>
                    <a:pt x="13269" y="18047"/>
                  </a:cubicBezTo>
                  <a:cubicBezTo>
                    <a:pt x="16377" y="18047"/>
                    <a:pt x="18080" y="16251"/>
                    <a:pt x="16913" y="14778"/>
                  </a:cubicBezTo>
                  <a:cubicBezTo>
                    <a:pt x="15879" y="13444"/>
                    <a:pt x="12676" y="11743"/>
                    <a:pt x="11075" y="8740"/>
                  </a:cubicBezTo>
                  <a:cubicBezTo>
                    <a:pt x="9374" y="5405"/>
                    <a:pt x="8073" y="601"/>
                    <a:pt x="7506" y="301"/>
                  </a:cubicBezTo>
                  <a:lnTo>
                    <a:pt x="7473" y="1235"/>
                  </a:lnTo>
                  <a:cubicBezTo>
                    <a:pt x="6972" y="2202"/>
                    <a:pt x="5971" y="2303"/>
                    <a:pt x="4871" y="2303"/>
                  </a:cubicBezTo>
                  <a:cubicBezTo>
                    <a:pt x="2702" y="2202"/>
                    <a:pt x="1568" y="1469"/>
                    <a:pt x="1301" y="902"/>
                  </a:cubicBezTo>
                  <a:lnTo>
                    <a:pt x="1201"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46;p68"/>
            <p:cNvSpPr/>
            <p:nvPr/>
          </p:nvSpPr>
          <p:spPr>
            <a:xfrm>
              <a:off x="4718550" y="824375"/>
              <a:ext cx="577100" cy="580425"/>
            </a:xfrm>
            <a:custGeom>
              <a:avLst/>
              <a:gdLst/>
              <a:ahLst/>
              <a:cxnLst/>
              <a:rect l="l" t="t" r="r" b="b"/>
              <a:pathLst>
                <a:path w="23084" h="23217" extrusionOk="0">
                  <a:moveTo>
                    <a:pt x="10007" y="0"/>
                  </a:moveTo>
                  <a:cubicBezTo>
                    <a:pt x="3903" y="0"/>
                    <a:pt x="0" y="5070"/>
                    <a:pt x="0" y="11208"/>
                  </a:cubicBezTo>
                  <a:cubicBezTo>
                    <a:pt x="0" y="17279"/>
                    <a:pt x="3769" y="23217"/>
                    <a:pt x="9840" y="23217"/>
                  </a:cubicBezTo>
                  <a:lnTo>
                    <a:pt x="12009" y="15778"/>
                  </a:lnTo>
                  <a:cubicBezTo>
                    <a:pt x="18113" y="15778"/>
                    <a:pt x="23083" y="14110"/>
                    <a:pt x="23083" y="10141"/>
                  </a:cubicBezTo>
                  <a:cubicBezTo>
                    <a:pt x="23083" y="4036"/>
                    <a:pt x="18146" y="0"/>
                    <a:pt x="12009"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47;p68"/>
            <p:cNvSpPr/>
            <p:nvPr/>
          </p:nvSpPr>
          <p:spPr>
            <a:xfrm>
              <a:off x="4942025" y="759075"/>
              <a:ext cx="408650" cy="301525"/>
            </a:xfrm>
            <a:custGeom>
              <a:avLst/>
              <a:gdLst/>
              <a:ahLst/>
              <a:cxnLst/>
              <a:rect l="l" t="t" r="r" b="b"/>
              <a:pathLst>
                <a:path w="16346" h="12061" extrusionOk="0">
                  <a:moveTo>
                    <a:pt x="7786" y="0"/>
                  </a:moveTo>
                  <a:cubicBezTo>
                    <a:pt x="7705" y="0"/>
                    <a:pt x="7622" y="4"/>
                    <a:pt x="7540" y="10"/>
                  </a:cubicBezTo>
                  <a:cubicBezTo>
                    <a:pt x="6539" y="110"/>
                    <a:pt x="5638" y="644"/>
                    <a:pt x="4738" y="1178"/>
                  </a:cubicBezTo>
                  <a:cubicBezTo>
                    <a:pt x="3236" y="1912"/>
                    <a:pt x="1669" y="2445"/>
                    <a:pt x="1" y="2645"/>
                  </a:cubicBezTo>
                  <a:lnTo>
                    <a:pt x="1869" y="3346"/>
                  </a:lnTo>
                  <a:cubicBezTo>
                    <a:pt x="1368" y="4147"/>
                    <a:pt x="1235" y="5147"/>
                    <a:pt x="1535" y="6015"/>
                  </a:cubicBezTo>
                  <a:cubicBezTo>
                    <a:pt x="1635" y="6181"/>
                    <a:pt x="1702" y="6348"/>
                    <a:pt x="1835" y="6515"/>
                  </a:cubicBezTo>
                  <a:cubicBezTo>
                    <a:pt x="4149" y="10001"/>
                    <a:pt x="8060" y="12060"/>
                    <a:pt x="12197" y="12060"/>
                  </a:cubicBezTo>
                  <a:cubicBezTo>
                    <a:pt x="12533" y="12060"/>
                    <a:pt x="12871" y="12046"/>
                    <a:pt x="13210" y="12019"/>
                  </a:cubicBezTo>
                  <a:cubicBezTo>
                    <a:pt x="13844" y="12019"/>
                    <a:pt x="14478" y="11852"/>
                    <a:pt x="14978" y="11518"/>
                  </a:cubicBezTo>
                  <a:cubicBezTo>
                    <a:pt x="15312" y="11318"/>
                    <a:pt x="15545" y="11018"/>
                    <a:pt x="15745" y="10685"/>
                  </a:cubicBezTo>
                  <a:cubicBezTo>
                    <a:pt x="16146" y="10117"/>
                    <a:pt x="16346" y="9450"/>
                    <a:pt x="16312" y="8716"/>
                  </a:cubicBezTo>
                  <a:cubicBezTo>
                    <a:pt x="16312" y="8049"/>
                    <a:pt x="15879" y="7449"/>
                    <a:pt x="15245" y="7115"/>
                  </a:cubicBezTo>
                  <a:cubicBezTo>
                    <a:pt x="15712" y="6348"/>
                    <a:pt x="15979" y="5447"/>
                    <a:pt x="15879" y="4547"/>
                  </a:cubicBezTo>
                  <a:cubicBezTo>
                    <a:pt x="15845" y="3646"/>
                    <a:pt x="15345" y="2812"/>
                    <a:pt x="14578" y="2312"/>
                  </a:cubicBezTo>
                  <a:cubicBezTo>
                    <a:pt x="14165" y="2049"/>
                    <a:pt x="13682" y="1932"/>
                    <a:pt x="13185" y="1932"/>
                  </a:cubicBezTo>
                  <a:cubicBezTo>
                    <a:pt x="12356" y="1932"/>
                    <a:pt x="11488" y="2258"/>
                    <a:pt x="10842" y="2779"/>
                  </a:cubicBezTo>
                  <a:cubicBezTo>
                    <a:pt x="10683" y="1194"/>
                    <a:pt x="9350" y="0"/>
                    <a:pt x="7786"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48;p68"/>
            <p:cNvSpPr/>
            <p:nvPr/>
          </p:nvSpPr>
          <p:spPr>
            <a:xfrm>
              <a:off x="4671000" y="1479000"/>
              <a:ext cx="666350" cy="958425"/>
            </a:xfrm>
            <a:custGeom>
              <a:avLst/>
              <a:gdLst/>
              <a:ahLst/>
              <a:cxnLst/>
              <a:rect l="l" t="t" r="r" b="b"/>
              <a:pathLst>
                <a:path w="26654" h="38337" extrusionOk="0">
                  <a:moveTo>
                    <a:pt x="9174" y="1"/>
                  </a:moveTo>
                  <a:lnTo>
                    <a:pt x="5171" y="401"/>
                  </a:lnTo>
                  <a:cubicBezTo>
                    <a:pt x="2503" y="1068"/>
                    <a:pt x="1335" y="2202"/>
                    <a:pt x="1035" y="4570"/>
                  </a:cubicBezTo>
                  <a:cubicBezTo>
                    <a:pt x="901" y="5671"/>
                    <a:pt x="234" y="8573"/>
                    <a:pt x="1168" y="12243"/>
                  </a:cubicBezTo>
                  <a:cubicBezTo>
                    <a:pt x="2002" y="15545"/>
                    <a:pt x="4237" y="23617"/>
                    <a:pt x="4237" y="23617"/>
                  </a:cubicBezTo>
                  <a:cubicBezTo>
                    <a:pt x="4237" y="23617"/>
                    <a:pt x="1368" y="30889"/>
                    <a:pt x="1" y="34592"/>
                  </a:cubicBezTo>
                  <a:cubicBezTo>
                    <a:pt x="4147" y="37297"/>
                    <a:pt x="8727" y="38337"/>
                    <a:pt x="12884" y="38337"/>
                  </a:cubicBezTo>
                  <a:cubicBezTo>
                    <a:pt x="18160" y="38337"/>
                    <a:pt x="22755" y="36663"/>
                    <a:pt x="24919" y="34592"/>
                  </a:cubicBezTo>
                  <a:cubicBezTo>
                    <a:pt x="24585" y="31089"/>
                    <a:pt x="23351" y="27787"/>
                    <a:pt x="23084" y="24685"/>
                  </a:cubicBezTo>
                  <a:cubicBezTo>
                    <a:pt x="23084" y="24685"/>
                    <a:pt x="23317" y="19781"/>
                    <a:pt x="23684" y="17680"/>
                  </a:cubicBezTo>
                  <a:cubicBezTo>
                    <a:pt x="26653" y="14411"/>
                    <a:pt x="26253" y="11342"/>
                    <a:pt x="24919" y="8773"/>
                  </a:cubicBezTo>
                  <a:cubicBezTo>
                    <a:pt x="22493" y="4189"/>
                    <a:pt x="18745" y="100"/>
                    <a:pt x="17561" y="100"/>
                  </a:cubicBezTo>
                  <a:cubicBezTo>
                    <a:pt x="17556" y="100"/>
                    <a:pt x="17551" y="100"/>
                    <a:pt x="17547" y="101"/>
                  </a:cubicBezTo>
                  <a:lnTo>
                    <a:pt x="9174" y="1"/>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49;p68"/>
            <p:cNvSpPr/>
            <p:nvPr/>
          </p:nvSpPr>
          <p:spPr>
            <a:xfrm>
              <a:off x="5078800" y="1413125"/>
              <a:ext cx="171800" cy="212675"/>
            </a:xfrm>
            <a:custGeom>
              <a:avLst/>
              <a:gdLst/>
              <a:ahLst/>
              <a:cxnLst/>
              <a:rect l="l" t="t" r="r" b="b"/>
              <a:pathLst>
                <a:path w="6872" h="8507" extrusionOk="0">
                  <a:moveTo>
                    <a:pt x="0" y="0"/>
                  </a:moveTo>
                  <a:lnTo>
                    <a:pt x="0" y="2802"/>
                  </a:lnTo>
                  <a:cubicBezTo>
                    <a:pt x="534" y="2836"/>
                    <a:pt x="1068" y="3002"/>
                    <a:pt x="1535" y="3303"/>
                  </a:cubicBezTo>
                  <a:cubicBezTo>
                    <a:pt x="3836" y="4504"/>
                    <a:pt x="6872" y="8506"/>
                    <a:pt x="6872" y="8506"/>
                  </a:cubicBezTo>
                  <a:cubicBezTo>
                    <a:pt x="6872" y="8506"/>
                    <a:pt x="3069" y="2535"/>
                    <a:pt x="2602" y="1668"/>
                  </a:cubicBezTo>
                  <a:cubicBezTo>
                    <a:pt x="2169" y="801"/>
                    <a:pt x="1235" y="301"/>
                    <a:pt x="34" y="0"/>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50;p68"/>
            <p:cNvSpPr/>
            <p:nvPr/>
          </p:nvSpPr>
          <p:spPr>
            <a:xfrm>
              <a:off x="4618475" y="1478925"/>
              <a:ext cx="423650" cy="1677125"/>
            </a:xfrm>
            <a:custGeom>
              <a:avLst/>
              <a:gdLst/>
              <a:ahLst/>
              <a:cxnLst/>
              <a:rect l="l" t="t" r="r" b="b"/>
              <a:pathLst>
                <a:path w="16946" h="67085" extrusionOk="0">
                  <a:moveTo>
                    <a:pt x="10847" y="0"/>
                  </a:moveTo>
                  <a:cubicBezTo>
                    <a:pt x="9670" y="0"/>
                    <a:pt x="6319" y="66"/>
                    <a:pt x="4070" y="771"/>
                  </a:cubicBezTo>
                  <a:cubicBezTo>
                    <a:pt x="1068" y="1638"/>
                    <a:pt x="834" y="4807"/>
                    <a:pt x="834" y="4807"/>
                  </a:cubicBezTo>
                  <a:lnTo>
                    <a:pt x="5671" y="23254"/>
                  </a:lnTo>
                  <a:cubicBezTo>
                    <a:pt x="5671" y="23254"/>
                    <a:pt x="1902" y="31960"/>
                    <a:pt x="968" y="39065"/>
                  </a:cubicBezTo>
                  <a:cubicBezTo>
                    <a:pt x="0" y="46537"/>
                    <a:pt x="467" y="62215"/>
                    <a:pt x="467" y="62215"/>
                  </a:cubicBezTo>
                  <a:cubicBezTo>
                    <a:pt x="2168" y="64250"/>
                    <a:pt x="5004" y="65484"/>
                    <a:pt x="7406" y="66151"/>
                  </a:cubicBezTo>
                  <a:cubicBezTo>
                    <a:pt x="10641" y="67085"/>
                    <a:pt x="15411" y="67085"/>
                    <a:pt x="15411" y="67085"/>
                  </a:cubicBezTo>
                  <a:cubicBezTo>
                    <a:pt x="15411" y="67085"/>
                    <a:pt x="15345" y="54443"/>
                    <a:pt x="15345" y="46770"/>
                  </a:cubicBezTo>
                  <a:cubicBezTo>
                    <a:pt x="15345" y="40432"/>
                    <a:pt x="16946" y="20385"/>
                    <a:pt x="16178" y="14547"/>
                  </a:cubicBezTo>
                  <a:cubicBezTo>
                    <a:pt x="15445" y="8710"/>
                    <a:pt x="11275" y="4"/>
                    <a:pt x="11275" y="4"/>
                  </a:cubicBezTo>
                  <a:cubicBezTo>
                    <a:pt x="11275" y="4"/>
                    <a:pt x="11119" y="0"/>
                    <a:pt x="10847" y="0"/>
                  </a:cubicBez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1;p68"/>
            <p:cNvSpPr/>
            <p:nvPr/>
          </p:nvSpPr>
          <p:spPr>
            <a:xfrm>
              <a:off x="4657675" y="1573225"/>
              <a:ext cx="155125" cy="795600"/>
            </a:xfrm>
            <a:custGeom>
              <a:avLst/>
              <a:gdLst/>
              <a:ahLst/>
              <a:cxnLst/>
              <a:rect l="l" t="t" r="r" b="b"/>
              <a:pathLst>
                <a:path w="6205" h="31824" extrusionOk="0">
                  <a:moveTo>
                    <a:pt x="5771" y="1"/>
                  </a:moveTo>
                  <a:lnTo>
                    <a:pt x="867" y="7239"/>
                  </a:lnTo>
                  <a:lnTo>
                    <a:pt x="4070" y="19448"/>
                  </a:lnTo>
                  <a:cubicBezTo>
                    <a:pt x="4070" y="19448"/>
                    <a:pt x="1101" y="25753"/>
                    <a:pt x="0" y="31824"/>
                  </a:cubicBezTo>
                  <a:cubicBezTo>
                    <a:pt x="2935" y="23418"/>
                    <a:pt x="5671" y="20916"/>
                    <a:pt x="5671" y="20916"/>
                  </a:cubicBezTo>
                  <a:lnTo>
                    <a:pt x="3903" y="13777"/>
                  </a:lnTo>
                  <a:cubicBezTo>
                    <a:pt x="3903" y="13777"/>
                    <a:pt x="4537" y="11509"/>
                    <a:pt x="5371" y="7740"/>
                  </a:cubicBezTo>
                  <a:cubicBezTo>
                    <a:pt x="6204" y="3937"/>
                    <a:pt x="6071" y="1669"/>
                    <a:pt x="5771" y="1"/>
                  </a:cubicBez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52;p68"/>
            <p:cNvSpPr/>
            <p:nvPr/>
          </p:nvSpPr>
          <p:spPr>
            <a:xfrm>
              <a:off x="4856150" y="1450650"/>
              <a:ext cx="45050" cy="293575"/>
            </a:xfrm>
            <a:custGeom>
              <a:avLst/>
              <a:gdLst/>
              <a:ahLst/>
              <a:cxnLst/>
              <a:rect l="l" t="t" r="r" b="b"/>
              <a:pathLst>
                <a:path w="1802" h="11743" extrusionOk="0">
                  <a:moveTo>
                    <a:pt x="1635" y="0"/>
                  </a:moveTo>
                  <a:cubicBezTo>
                    <a:pt x="0" y="367"/>
                    <a:pt x="167" y="4737"/>
                    <a:pt x="467" y="9574"/>
                  </a:cubicBezTo>
                  <a:cubicBezTo>
                    <a:pt x="500" y="10541"/>
                    <a:pt x="567" y="11342"/>
                    <a:pt x="567" y="11709"/>
                  </a:cubicBezTo>
                  <a:lnTo>
                    <a:pt x="1234" y="11742"/>
                  </a:lnTo>
                  <a:cubicBezTo>
                    <a:pt x="1268" y="11342"/>
                    <a:pt x="1234" y="10541"/>
                    <a:pt x="1134" y="9541"/>
                  </a:cubicBezTo>
                  <a:cubicBezTo>
                    <a:pt x="1001" y="7172"/>
                    <a:pt x="600" y="901"/>
                    <a:pt x="1801" y="668"/>
                  </a:cubicBezTo>
                  <a:lnTo>
                    <a:pt x="1635"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53;p68"/>
            <p:cNvSpPr/>
            <p:nvPr/>
          </p:nvSpPr>
          <p:spPr>
            <a:xfrm>
              <a:off x="4832800" y="1413125"/>
              <a:ext cx="205150" cy="683000"/>
            </a:xfrm>
            <a:custGeom>
              <a:avLst/>
              <a:gdLst/>
              <a:ahLst/>
              <a:cxnLst/>
              <a:rect l="l" t="t" r="r" b="b"/>
              <a:pathLst>
                <a:path w="8206" h="27320" extrusionOk="0">
                  <a:moveTo>
                    <a:pt x="2702" y="0"/>
                  </a:moveTo>
                  <a:cubicBezTo>
                    <a:pt x="2068" y="0"/>
                    <a:pt x="1534" y="334"/>
                    <a:pt x="1234" y="901"/>
                  </a:cubicBezTo>
                  <a:cubicBezTo>
                    <a:pt x="867" y="1568"/>
                    <a:pt x="33" y="2702"/>
                    <a:pt x="33" y="2702"/>
                  </a:cubicBezTo>
                  <a:cubicBezTo>
                    <a:pt x="33" y="2702"/>
                    <a:pt x="0" y="7172"/>
                    <a:pt x="434" y="8306"/>
                  </a:cubicBezTo>
                  <a:cubicBezTo>
                    <a:pt x="834" y="9307"/>
                    <a:pt x="5537" y="13010"/>
                    <a:pt x="5537" y="13010"/>
                  </a:cubicBezTo>
                  <a:cubicBezTo>
                    <a:pt x="5537" y="13010"/>
                    <a:pt x="5070" y="16912"/>
                    <a:pt x="5037" y="18313"/>
                  </a:cubicBezTo>
                  <a:cubicBezTo>
                    <a:pt x="5004" y="19681"/>
                    <a:pt x="7405" y="24651"/>
                    <a:pt x="7706" y="27320"/>
                  </a:cubicBezTo>
                  <a:cubicBezTo>
                    <a:pt x="7706" y="27320"/>
                    <a:pt x="8206" y="20849"/>
                    <a:pt x="7839" y="17846"/>
                  </a:cubicBezTo>
                  <a:cubicBezTo>
                    <a:pt x="7172" y="12576"/>
                    <a:pt x="3869" y="4804"/>
                    <a:pt x="2702" y="2636"/>
                  </a:cubicBezTo>
                  <a:lnTo>
                    <a:pt x="2702" y="0"/>
                  </a:ln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54;p68"/>
            <p:cNvSpPr/>
            <p:nvPr/>
          </p:nvSpPr>
          <p:spPr>
            <a:xfrm>
              <a:off x="4789425" y="1736675"/>
              <a:ext cx="190150" cy="412000"/>
            </a:xfrm>
            <a:custGeom>
              <a:avLst/>
              <a:gdLst/>
              <a:ahLst/>
              <a:cxnLst/>
              <a:rect l="l" t="t" r="r" b="b"/>
              <a:pathLst>
                <a:path w="7606" h="16480" extrusionOk="0">
                  <a:moveTo>
                    <a:pt x="3570" y="435"/>
                  </a:moveTo>
                  <a:cubicBezTo>
                    <a:pt x="4304" y="435"/>
                    <a:pt x="5738" y="2603"/>
                    <a:pt x="6472" y="4371"/>
                  </a:cubicBezTo>
                  <a:cubicBezTo>
                    <a:pt x="7106" y="5872"/>
                    <a:pt x="6071" y="12810"/>
                    <a:pt x="5438" y="13811"/>
                  </a:cubicBezTo>
                  <a:cubicBezTo>
                    <a:pt x="5104" y="14311"/>
                    <a:pt x="4670" y="14745"/>
                    <a:pt x="4170" y="15112"/>
                  </a:cubicBezTo>
                  <a:cubicBezTo>
                    <a:pt x="3670" y="14778"/>
                    <a:pt x="3236" y="14411"/>
                    <a:pt x="2836" y="13944"/>
                  </a:cubicBezTo>
                  <a:cubicBezTo>
                    <a:pt x="2102" y="12977"/>
                    <a:pt x="501" y="6105"/>
                    <a:pt x="968" y="4604"/>
                  </a:cubicBezTo>
                  <a:cubicBezTo>
                    <a:pt x="1568" y="2736"/>
                    <a:pt x="2836" y="468"/>
                    <a:pt x="3570" y="435"/>
                  </a:cubicBezTo>
                  <a:close/>
                  <a:moveTo>
                    <a:pt x="3536" y="1"/>
                  </a:moveTo>
                  <a:cubicBezTo>
                    <a:pt x="2335" y="68"/>
                    <a:pt x="968" y="3136"/>
                    <a:pt x="568" y="4537"/>
                  </a:cubicBezTo>
                  <a:cubicBezTo>
                    <a:pt x="0" y="6205"/>
                    <a:pt x="1668" y="13277"/>
                    <a:pt x="2469" y="14278"/>
                  </a:cubicBezTo>
                  <a:cubicBezTo>
                    <a:pt x="2836" y="14745"/>
                    <a:pt x="3269" y="15112"/>
                    <a:pt x="3770" y="15445"/>
                  </a:cubicBezTo>
                  <a:cubicBezTo>
                    <a:pt x="3303" y="15779"/>
                    <a:pt x="2769" y="15979"/>
                    <a:pt x="2169" y="16046"/>
                  </a:cubicBezTo>
                  <a:lnTo>
                    <a:pt x="2169" y="16479"/>
                  </a:lnTo>
                  <a:lnTo>
                    <a:pt x="2235" y="16479"/>
                  </a:lnTo>
                  <a:cubicBezTo>
                    <a:pt x="2936" y="16413"/>
                    <a:pt x="3636" y="16146"/>
                    <a:pt x="4237" y="15746"/>
                  </a:cubicBezTo>
                  <a:cubicBezTo>
                    <a:pt x="4837" y="16112"/>
                    <a:pt x="5571" y="16313"/>
                    <a:pt x="6305" y="16313"/>
                  </a:cubicBezTo>
                  <a:lnTo>
                    <a:pt x="6272" y="15846"/>
                  </a:lnTo>
                  <a:cubicBezTo>
                    <a:pt x="5671" y="15846"/>
                    <a:pt x="5137" y="15679"/>
                    <a:pt x="4637" y="15412"/>
                  </a:cubicBezTo>
                  <a:cubicBezTo>
                    <a:pt x="5104" y="15012"/>
                    <a:pt x="5504" y="14611"/>
                    <a:pt x="5838" y="14111"/>
                  </a:cubicBezTo>
                  <a:cubicBezTo>
                    <a:pt x="6505" y="13077"/>
                    <a:pt x="7606" y="5838"/>
                    <a:pt x="6939" y="4237"/>
                  </a:cubicBezTo>
                  <a:cubicBezTo>
                    <a:pt x="6405" y="2903"/>
                    <a:pt x="4804" y="1"/>
                    <a:pt x="3603"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55;p68"/>
            <p:cNvSpPr/>
            <p:nvPr/>
          </p:nvSpPr>
          <p:spPr>
            <a:xfrm>
              <a:off x="4929525" y="2121125"/>
              <a:ext cx="34225" cy="34225"/>
            </a:xfrm>
            <a:custGeom>
              <a:avLst/>
              <a:gdLst/>
              <a:ahLst/>
              <a:cxnLst/>
              <a:rect l="l" t="t" r="r" b="b"/>
              <a:pathLst>
                <a:path w="1369" h="1369" extrusionOk="0">
                  <a:moveTo>
                    <a:pt x="668" y="1"/>
                  </a:moveTo>
                  <a:cubicBezTo>
                    <a:pt x="301" y="1"/>
                    <a:pt x="0" y="301"/>
                    <a:pt x="0" y="701"/>
                  </a:cubicBezTo>
                  <a:cubicBezTo>
                    <a:pt x="0" y="1068"/>
                    <a:pt x="334" y="1368"/>
                    <a:pt x="701" y="1368"/>
                  </a:cubicBezTo>
                  <a:cubicBezTo>
                    <a:pt x="1068" y="1368"/>
                    <a:pt x="1368" y="1035"/>
                    <a:pt x="1368" y="668"/>
                  </a:cubicBezTo>
                  <a:cubicBezTo>
                    <a:pt x="1368" y="267"/>
                    <a:pt x="1035" y="1"/>
                    <a:pt x="668"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56;p68"/>
            <p:cNvSpPr/>
            <p:nvPr/>
          </p:nvSpPr>
          <p:spPr>
            <a:xfrm>
              <a:off x="4826950" y="2125300"/>
              <a:ext cx="35050" cy="34225"/>
            </a:xfrm>
            <a:custGeom>
              <a:avLst/>
              <a:gdLst/>
              <a:ahLst/>
              <a:cxnLst/>
              <a:rect l="l" t="t" r="r" b="b"/>
              <a:pathLst>
                <a:path w="1402" h="1369" extrusionOk="0">
                  <a:moveTo>
                    <a:pt x="668" y="0"/>
                  </a:moveTo>
                  <a:cubicBezTo>
                    <a:pt x="301" y="0"/>
                    <a:pt x="1" y="334"/>
                    <a:pt x="1" y="701"/>
                  </a:cubicBezTo>
                  <a:cubicBezTo>
                    <a:pt x="1" y="1068"/>
                    <a:pt x="334" y="1368"/>
                    <a:pt x="734" y="1368"/>
                  </a:cubicBezTo>
                  <a:cubicBezTo>
                    <a:pt x="1101" y="1368"/>
                    <a:pt x="1402" y="1034"/>
                    <a:pt x="1402" y="668"/>
                  </a:cubicBezTo>
                  <a:cubicBezTo>
                    <a:pt x="1402" y="267"/>
                    <a:pt x="1068" y="0"/>
                    <a:pt x="66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57;p68"/>
            <p:cNvSpPr/>
            <p:nvPr/>
          </p:nvSpPr>
          <p:spPr>
            <a:xfrm>
              <a:off x="4796925" y="1730850"/>
              <a:ext cx="176000" cy="194325"/>
            </a:xfrm>
            <a:custGeom>
              <a:avLst/>
              <a:gdLst/>
              <a:ahLst/>
              <a:cxnLst/>
              <a:rect l="l" t="t" r="r" b="b"/>
              <a:pathLst>
                <a:path w="7040" h="7773" extrusionOk="0">
                  <a:moveTo>
                    <a:pt x="3324" y="0"/>
                  </a:moveTo>
                  <a:cubicBezTo>
                    <a:pt x="3317" y="0"/>
                    <a:pt x="3310" y="0"/>
                    <a:pt x="3303" y="0"/>
                  </a:cubicBezTo>
                  <a:cubicBezTo>
                    <a:pt x="1869" y="34"/>
                    <a:pt x="468" y="3636"/>
                    <a:pt x="167" y="4570"/>
                  </a:cubicBezTo>
                  <a:cubicBezTo>
                    <a:pt x="1" y="5137"/>
                    <a:pt x="34" y="6138"/>
                    <a:pt x="268" y="7639"/>
                  </a:cubicBezTo>
                  <a:cubicBezTo>
                    <a:pt x="268" y="7706"/>
                    <a:pt x="334" y="7773"/>
                    <a:pt x="434" y="7773"/>
                  </a:cubicBezTo>
                  <a:lnTo>
                    <a:pt x="835" y="7706"/>
                  </a:lnTo>
                  <a:cubicBezTo>
                    <a:pt x="935" y="7706"/>
                    <a:pt x="968" y="7639"/>
                    <a:pt x="968" y="7539"/>
                  </a:cubicBezTo>
                  <a:cubicBezTo>
                    <a:pt x="768" y="6205"/>
                    <a:pt x="701" y="5271"/>
                    <a:pt x="835" y="4837"/>
                  </a:cubicBezTo>
                  <a:cubicBezTo>
                    <a:pt x="1368" y="3036"/>
                    <a:pt x="2669" y="768"/>
                    <a:pt x="3303" y="768"/>
                  </a:cubicBezTo>
                  <a:cubicBezTo>
                    <a:pt x="3937" y="768"/>
                    <a:pt x="5371" y="2936"/>
                    <a:pt x="6105" y="4637"/>
                  </a:cubicBezTo>
                  <a:cubicBezTo>
                    <a:pt x="6272" y="5004"/>
                    <a:pt x="6305" y="6005"/>
                    <a:pt x="6205" y="7339"/>
                  </a:cubicBezTo>
                  <a:cubicBezTo>
                    <a:pt x="6172" y="7439"/>
                    <a:pt x="6272" y="7506"/>
                    <a:pt x="6339" y="7506"/>
                  </a:cubicBezTo>
                  <a:lnTo>
                    <a:pt x="6772" y="7539"/>
                  </a:lnTo>
                  <a:cubicBezTo>
                    <a:pt x="6806" y="7539"/>
                    <a:pt x="6872" y="7506"/>
                    <a:pt x="6972" y="7339"/>
                  </a:cubicBezTo>
                  <a:cubicBezTo>
                    <a:pt x="7039" y="5838"/>
                    <a:pt x="7006" y="4804"/>
                    <a:pt x="6806" y="4303"/>
                  </a:cubicBezTo>
                  <a:cubicBezTo>
                    <a:pt x="6440" y="3374"/>
                    <a:pt x="4721" y="0"/>
                    <a:pt x="3324" y="0"/>
                  </a:cubicBez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58;p68"/>
            <p:cNvSpPr/>
            <p:nvPr/>
          </p:nvSpPr>
          <p:spPr>
            <a:xfrm>
              <a:off x="4424175" y="1498800"/>
              <a:ext cx="376125" cy="1425375"/>
            </a:xfrm>
            <a:custGeom>
              <a:avLst/>
              <a:gdLst/>
              <a:ahLst/>
              <a:cxnLst/>
              <a:rect l="l" t="t" r="r" b="b"/>
              <a:pathLst>
                <a:path w="15045" h="57015" extrusionOk="0">
                  <a:moveTo>
                    <a:pt x="13772" y="0"/>
                  </a:moveTo>
                  <a:cubicBezTo>
                    <a:pt x="12884" y="0"/>
                    <a:pt x="10231" y="180"/>
                    <a:pt x="8206" y="2177"/>
                  </a:cubicBezTo>
                  <a:cubicBezTo>
                    <a:pt x="5371" y="5046"/>
                    <a:pt x="2135" y="19056"/>
                    <a:pt x="1434" y="21858"/>
                  </a:cubicBezTo>
                  <a:cubicBezTo>
                    <a:pt x="434" y="25461"/>
                    <a:pt x="0" y="29163"/>
                    <a:pt x="100" y="32933"/>
                  </a:cubicBezTo>
                  <a:cubicBezTo>
                    <a:pt x="267" y="37469"/>
                    <a:pt x="267" y="46976"/>
                    <a:pt x="901" y="49044"/>
                  </a:cubicBezTo>
                  <a:cubicBezTo>
                    <a:pt x="1534" y="51146"/>
                    <a:pt x="3236" y="51346"/>
                    <a:pt x="5204" y="53181"/>
                  </a:cubicBezTo>
                  <a:cubicBezTo>
                    <a:pt x="5904" y="53848"/>
                    <a:pt x="6305" y="54782"/>
                    <a:pt x="7072" y="56149"/>
                  </a:cubicBezTo>
                  <a:cubicBezTo>
                    <a:pt x="7367" y="56676"/>
                    <a:pt x="8094" y="57015"/>
                    <a:pt x="8890" y="57015"/>
                  </a:cubicBezTo>
                  <a:cubicBezTo>
                    <a:pt x="10161" y="57015"/>
                    <a:pt x="11611" y="56152"/>
                    <a:pt x="11775" y="53814"/>
                  </a:cubicBezTo>
                  <a:cubicBezTo>
                    <a:pt x="12009" y="50946"/>
                    <a:pt x="11008" y="49978"/>
                    <a:pt x="9006" y="47777"/>
                  </a:cubicBezTo>
                  <a:cubicBezTo>
                    <a:pt x="6905" y="45442"/>
                    <a:pt x="6071" y="45075"/>
                    <a:pt x="6171" y="42840"/>
                  </a:cubicBezTo>
                  <a:cubicBezTo>
                    <a:pt x="6204" y="41772"/>
                    <a:pt x="7839" y="26261"/>
                    <a:pt x="7839" y="26261"/>
                  </a:cubicBezTo>
                  <a:lnTo>
                    <a:pt x="13109" y="11617"/>
                  </a:lnTo>
                  <a:cubicBezTo>
                    <a:pt x="13109" y="11617"/>
                    <a:pt x="15044" y="4779"/>
                    <a:pt x="14077" y="9"/>
                  </a:cubicBezTo>
                  <a:cubicBezTo>
                    <a:pt x="14077" y="9"/>
                    <a:pt x="13967" y="0"/>
                    <a:pt x="13772" y="0"/>
                  </a:cubicBez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59;p68"/>
            <p:cNvSpPr/>
            <p:nvPr/>
          </p:nvSpPr>
          <p:spPr>
            <a:xfrm>
              <a:off x="4414150" y="1484575"/>
              <a:ext cx="397825" cy="1111225"/>
            </a:xfrm>
            <a:custGeom>
              <a:avLst/>
              <a:gdLst/>
              <a:ahLst/>
              <a:cxnLst/>
              <a:rect l="l" t="t" r="r" b="b"/>
              <a:pathLst>
                <a:path w="15913" h="44449" extrusionOk="0">
                  <a:moveTo>
                    <a:pt x="14345" y="1"/>
                  </a:moveTo>
                  <a:cubicBezTo>
                    <a:pt x="13312" y="1"/>
                    <a:pt x="10663" y="147"/>
                    <a:pt x="8974" y="1545"/>
                  </a:cubicBezTo>
                  <a:cubicBezTo>
                    <a:pt x="6839" y="3347"/>
                    <a:pt x="5505" y="8184"/>
                    <a:pt x="3937" y="13120"/>
                  </a:cubicBezTo>
                  <a:cubicBezTo>
                    <a:pt x="2336" y="18024"/>
                    <a:pt x="968" y="22794"/>
                    <a:pt x="434" y="26196"/>
                  </a:cubicBezTo>
                  <a:cubicBezTo>
                    <a:pt x="1" y="29065"/>
                    <a:pt x="835" y="44209"/>
                    <a:pt x="835" y="44209"/>
                  </a:cubicBezTo>
                  <a:cubicBezTo>
                    <a:pt x="835" y="44209"/>
                    <a:pt x="1507" y="44449"/>
                    <a:pt x="2628" y="44449"/>
                  </a:cubicBezTo>
                  <a:cubicBezTo>
                    <a:pt x="3641" y="44449"/>
                    <a:pt x="5022" y="44253"/>
                    <a:pt x="6605" y="43509"/>
                  </a:cubicBezTo>
                  <a:lnTo>
                    <a:pt x="8640" y="26864"/>
                  </a:lnTo>
                  <a:lnTo>
                    <a:pt x="14778" y="10218"/>
                  </a:lnTo>
                  <a:cubicBezTo>
                    <a:pt x="15912" y="6916"/>
                    <a:pt x="15912" y="3313"/>
                    <a:pt x="14778" y="11"/>
                  </a:cubicBezTo>
                  <a:cubicBezTo>
                    <a:pt x="14778" y="11"/>
                    <a:pt x="14618" y="1"/>
                    <a:pt x="14345" y="1"/>
                  </a:cubicBezTo>
                  <a:close/>
                </a:path>
              </a:pathLst>
            </a:custGeom>
            <a:solidFill>
              <a:srgbClr val="E4E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60;p68"/>
            <p:cNvSpPr/>
            <p:nvPr/>
          </p:nvSpPr>
          <p:spPr>
            <a:xfrm>
              <a:off x="4774425" y="963625"/>
              <a:ext cx="493700" cy="668000"/>
            </a:xfrm>
            <a:custGeom>
              <a:avLst/>
              <a:gdLst/>
              <a:ahLst/>
              <a:cxnLst/>
              <a:rect l="l" t="t" r="r" b="b"/>
              <a:pathLst>
                <a:path w="19748" h="26720" extrusionOk="0">
                  <a:moveTo>
                    <a:pt x="14610" y="1"/>
                  </a:moveTo>
                  <a:cubicBezTo>
                    <a:pt x="13843" y="2703"/>
                    <a:pt x="12109" y="5104"/>
                    <a:pt x="9840" y="6706"/>
                  </a:cubicBezTo>
                  <a:cubicBezTo>
                    <a:pt x="6738" y="8874"/>
                    <a:pt x="5070" y="8941"/>
                    <a:pt x="5070" y="8941"/>
                  </a:cubicBezTo>
                  <a:cubicBezTo>
                    <a:pt x="4787" y="7989"/>
                    <a:pt x="3804" y="7480"/>
                    <a:pt x="2821" y="7480"/>
                  </a:cubicBezTo>
                  <a:cubicBezTo>
                    <a:pt x="2184" y="7480"/>
                    <a:pt x="1547" y="7694"/>
                    <a:pt x="1101" y="8140"/>
                  </a:cubicBezTo>
                  <a:cubicBezTo>
                    <a:pt x="0" y="9274"/>
                    <a:pt x="67" y="12443"/>
                    <a:pt x="2001" y="13677"/>
                  </a:cubicBezTo>
                  <a:cubicBezTo>
                    <a:pt x="2594" y="14072"/>
                    <a:pt x="3115" y="14208"/>
                    <a:pt x="3551" y="14208"/>
                  </a:cubicBezTo>
                  <a:cubicBezTo>
                    <a:pt x="4517" y="14208"/>
                    <a:pt x="5070" y="13544"/>
                    <a:pt x="5070" y="13544"/>
                  </a:cubicBezTo>
                  <a:lnTo>
                    <a:pt x="5070" y="20616"/>
                  </a:lnTo>
                  <a:cubicBezTo>
                    <a:pt x="5070" y="20616"/>
                    <a:pt x="8606" y="24785"/>
                    <a:pt x="13376" y="26720"/>
                  </a:cubicBezTo>
                  <a:cubicBezTo>
                    <a:pt x="14210" y="25152"/>
                    <a:pt x="12209" y="20716"/>
                    <a:pt x="12209" y="20716"/>
                  </a:cubicBezTo>
                  <a:lnTo>
                    <a:pt x="12209" y="17647"/>
                  </a:lnTo>
                  <a:cubicBezTo>
                    <a:pt x="12932" y="17772"/>
                    <a:pt x="13667" y="17833"/>
                    <a:pt x="14343" y="17833"/>
                  </a:cubicBezTo>
                  <a:cubicBezTo>
                    <a:pt x="15289" y="17833"/>
                    <a:pt x="16120" y="17713"/>
                    <a:pt x="16645" y="17480"/>
                  </a:cubicBezTo>
                  <a:cubicBezTo>
                    <a:pt x="17579" y="17046"/>
                    <a:pt x="19447" y="15679"/>
                    <a:pt x="19581" y="9975"/>
                  </a:cubicBezTo>
                  <a:cubicBezTo>
                    <a:pt x="19747" y="3236"/>
                    <a:pt x="17412" y="301"/>
                    <a:pt x="14610" y="1"/>
                  </a:cubicBez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61;p68"/>
            <p:cNvSpPr/>
            <p:nvPr/>
          </p:nvSpPr>
          <p:spPr>
            <a:xfrm>
              <a:off x="5029600" y="1139600"/>
              <a:ext cx="41725" cy="39275"/>
            </a:xfrm>
            <a:custGeom>
              <a:avLst/>
              <a:gdLst/>
              <a:ahLst/>
              <a:cxnLst/>
              <a:rect l="l" t="t" r="r" b="b"/>
              <a:pathLst>
                <a:path w="1669" h="1571" extrusionOk="0">
                  <a:moveTo>
                    <a:pt x="734" y="0"/>
                  </a:moveTo>
                  <a:cubicBezTo>
                    <a:pt x="334" y="0"/>
                    <a:pt x="0" y="434"/>
                    <a:pt x="34" y="834"/>
                  </a:cubicBezTo>
                  <a:cubicBezTo>
                    <a:pt x="34" y="1248"/>
                    <a:pt x="428" y="1570"/>
                    <a:pt x="812" y="1570"/>
                  </a:cubicBezTo>
                  <a:cubicBezTo>
                    <a:pt x="831" y="1570"/>
                    <a:pt x="849" y="1569"/>
                    <a:pt x="868" y="1568"/>
                  </a:cubicBezTo>
                  <a:lnTo>
                    <a:pt x="901" y="1568"/>
                  </a:lnTo>
                  <a:cubicBezTo>
                    <a:pt x="1335" y="1501"/>
                    <a:pt x="1668" y="1134"/>
                    <a:pt x="1635" y="734"/>
                  </a:cubicBezTo>
                  <a:cubicBezTo>
                    <a:pt x="1568" y="267"/>
                    <a:pt x="1168" y="0"/>
                    <a:pt x="734"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62;p68"/>
            <p:cNvSpPr/>
            <p:nvPr/>
          </p:nvSpPr>
          <p:spPr>
            <a:xfrm>
              <a:off x="5085475" y="1291375"/>
              <a:ext cx="60900" cy="39375"/>
            </a:xfrm>
            <a:custGeom>
              <a:avLst/>
              <a:gdLst/>
              <a:ahLst/>
              <a:cxnLst/>
              <a:rect l="l" t="t" r="r" b="b"/>
              <a:pathLst>
                <a:path w="2436" h="1575" extrusionOk="0">
                  <a:moveTo>
                    <a:pt x="167" y="0"/>
                  </a:moveTo>
                  <a:cubicBezTo>
                    <a:pt x="0" y="601"/>
                    <a:pt x="334" y="1268"/>
                    <a:pt x="968" y="1535"/>
                  </a:cubicBezTo>
                  <a:lnTo>
                    <a:pt x="1001" y="1535"/>
                  </a:lnTo>
                  <a:cubicBezTo>
                    <a:pt x="1104" y="1562"/>
                    <a:pt x="1207" y="1575"/>
                    <a:pt x="1309" y="1575"/>
                  </a:cubicBezTo>
                  <a:cubicBezTo>
                    <a:pt x="1829" y="1575"/>
                    <a:pt x="2296" y="1231"/>
                    <a:pt x="2435" y="701"/>
                  </a:cubicBezTo>
                  <a:lnTo>
                    <a:pt x="167" y="0"/>
                  </a:ln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63;p68"/>
            <p:cNvSpPr/>
            <p:nvPr/>
          </p:nvSpPr>
          <p:spPr>
            <a:xfrm>
              <a:off x="5199725" y="1076125"/>
              <a:ext cx="45875" cy="37650"/>
            </a:xfrm>
            <a:custGeom>
              <a:avLst/>
              <a:gdLst/>
              <a:ahLst/>
              <a:cxnLst/>
              <a:rect l="l" t="t" r="r" b="b"/>
              <a:pathLst>
                <a:path w="1835" h="1506" extrusionOk="0">
                  <a:moveTo>
                    <a:pt x="767" y="0"/>
                  </a:moveTo>
                  <a:cubicBezTo>
                    <a:pt x="460" y="0"/>
                    <a:pt x="152" y="155"/>
                    <a:pt x="0" y="438"/>
                  </a:cubicBezTo>
                  <a:lnTo>
                    <a:pt x="1535" y="1505"/>
                  </a:lnTo>
                  <a:cubicBezTo>
                    <a:pt x="1835" y="1038"/>
                    <a:pt x="1701" y="471"/>
                    <a:pt x="1268" y="171"/>
                  </a:cubicBezTo>
                  <a:cubicBezTo>
                    <a:pt x="1268" y="137"/>
                    <a:pt x="1234" y="137"/>
                    <a:pt x="1234" y="137"/>
                  </a:cubicBezTo>
                  <a:cubicBezTo>
                    <a:pt x="1095" y="44"/>
                    <a:pt x="931" y="0"/>
                    <a:pt x="767"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64;p68"/>
            <p:cNvSpPr/>
            <p:nvPr/>
          </p:nvSpPr>
          <p:spPr>
            <a:xfrm>
              <a:off x="5187200" y="1135375"/>
              <a:ext cx="37550" cy="37600"/>
            </a:xfrm>
            <a:custGeom>
              <a:avLst/>
              <a:gdLst/>
              <a:ahLst/>
              <a:cxnLst/>
              <a:rect l="l" t="t" r="r" b="b"/>
              <a:pathLst>
                <a:path w="1502" h="1504" extrusionOk="0">
                  <a:moveTo>
                    <a:pt x="757" y="0"/>
                  </a:moveTo>
                  <a:cubicBezTo>
                    <a:pt x="738" y="0"/>
                    <a:pt x="720" y="1"/>
                    <a:pt x="701" y="2"/>
                  </a:cubicBezTo>
                  <a:cubicBezTo>
                    <a:pt x="334" y="2"/>
                    <a:pt x="1" y="336"/>
                    <a:pt x="1" y="770"/>
                  </a:cubicBezTo>
                  <a:cubicBezTo>
                    <a:pt x="1" y="1170"/>
                    <a:pt x="334" y="1503"/>
                    <a:pt x="735" y="1503"/>
                  </a:cubicBezTo>
                  <a:cubicBezTo>
                    <a:pt x="1168" y="1503"/>
                    <a:pt x="1502" y="1170"/>
                    <a:pt x="1502" y="770"/>
                  </a:cubicBezTo>
                  <a:cubicBezTo>
                    <a:pt x="1502" y="324"/>
                    <a:pt x="1138" y="0"/>
                    <a:pt x="757"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65;p68"/>
            <p:cNvSpPr/>
            <p:nvPr/>
          </p:nvSpPr>
          <p:spPr>
            <a:xfrm>
              <a:off x="5128825" y="1142925"/>
              <a:ext cx="62575" cy="115100"/>
            </a:xfrm>
            <a:custGeom>
              <a:avLst/>
              <a:gdLst/>
              <a:ahLst/>
              <a:cxnLst/>
              <a:rect l="l" t="t" r="r" b="b"/>
              <a:pathLst>
                <a:path w="2503" h="4604" extrusionOk="0">
                  <a:moveTo>
                    <a:pt x="1" y="1"/>
                  </a:moveTo>
                  <a:lnTo>
                    <a:pt x="101" y="4604"/>
                  </a:lnTo>
                  <a:lnTo>
                    <a:pt x="2503" y="3837"/>
                  </a:lnTo>
                  <a:lnTo>
                    <a:pt x="1" y="1"/>
                  </a:ln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6;p68"/>
            <p:cNvSpPr/>
            <p:nvPr/>
          </p:nvSpPr>
          <p:spPr>
            <a:xfrm>
              <a:off x="4925350" y="1326400"/>
              <a:ext cx="155150" cy="99250"/>
            </a:xfrm>
            <a:custGeom>
              <a:avLst/>
              <a:gdLst/>
              <a:ahLst/>
              <a:cxnLst/>
              <a:rect l="l" t="t" r="r" b="b"/>
              <a:pathLst>
                <a:path w="6206" h="3970" extrusionOk="0">
                  <a:moveTo>
                    <a:pt x="1" y="0"/>
                  </a:moveTo>
                  <a:cubicBezTo>
                    <a:pt x="234" y="767"/>
                    <a:pt x="701" y="1435"/>
                    <a:pt x="1335" y="1935"/>
                  </a:cubicBezTo>
                  <a:cubicBezTo>
                    <a:pt x="2469" y="2869"/>
                    <a:pt x="6205" y="3970"/>
                    <a:pt x="6205" y="3970"/>
                  </a:cubicBezTo>
                  <a:lnTo>
                    <a:pt x="6172" y="3136"/>
                  </a:lnTo>
                  <a:cubicBezTo>
                    <a:pt x="4337" y="2869"/>
                    <a:pt x="568" y="1501"/>
                    <a:pt x="1" y="0"/>
                  </a:cubicBezTo>
                  <a:close/>
                </a:path>
              </a:pathLst>
            </a:custGeom>
            <a:solidFill>
              <a:srgbClr val="FDA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67;p68"/>
            <p:cNvSpPr/>
            <p:nvPr/>
          </p:nvSpPr>
          <p:spPr>
            <a:xfrm>
              <a:off x="5267275" y="1859275"/>
              <a:ext cx="587925" cy="764725"/>
            </a:xfrm>
            <a:custGeom>
              <a:avLst/>
              <a:gdLst/>
              <a:ahLst/>
              <a:cxnLst/>
              <a:rect l="l" t="t" r="r" b="b"/>
              <a:pathLst>
                <a:path w="23517" h="30589" extrusionOk="0">
                  <a:moveTo>
                    <a:pt x="23083" y="0"/>
                  </a:moveTo>
                  <a:lnTo>
                    <a:pt x="5004" y="8640"/>
                  </a:lnTo>
                  <a:lnTo>
                    <a:pt x="0" y="30189"/>
                  </a:lnTo>
                  <a:lnTo>
                    <a:pt x="400" y="30589"/>
                  </a:lnTo>
                  <a:lnTo>
                    <a:pt x="17646" y="21916"/>
                  </a:lnTo>
                  <a:lnTo>
                    <a:pt x="23517" y="401"/>
                  </a:lnTo>
                  <a:lnTo>
                    <a:pt x="23083" y="0"/>
                  </a:lnTo>
                  <a:close/>
                </a:path>
              </a:pathLst>
            </a:custGeom>
            <a:solidFill>
              <a:srgbClr val="00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68;p68"/>
            <p:cNvSpPr/>
            <p:nvPr/>
          </p:nvSpPr>
          <p:spPr>
            <a:xfrm>
              <a:off x="5267275" y="2075250"/>
              <a:ext cx="134275" cy="548750"/>
            </a:xfrm>
            <a:custGeom>
              <a:avLst/>
              <a:gdLst/>
              <a:ahLst/>
              <a:cxnLst/>
              <a:rect l="l" t="t" r="r" b="b"/>
              <a:pathLst>
                <a:path w="5371" h="21950" extrusionOk="0">
                  <a:moveTo>
                    <a:pt x="5004" y="1"/>
                  </a:moveTo>
                  <a:lnTo>
                    <a:pt x="0" y="21550"/>
                  </a:lnTo>
                  <a:lnTo>
                    <a:pt x="400" y="21950"/>
                  </a:lnTo>
                  <a:lnTo>
                    <a:pt x="5371" y="401"/>
                  </a:lnTo>
                  <a:lnTo>
                    <a:pt x="5004" y="1"/>
                  </a:ln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69;p68"/>
            <p:cNvSpPr/>
            <p:nvPr/>
          </p:nvSpPr>
          <p:spPr>
            <a:xfrm>
              <a:off x="5641700" y="2297075"/>
              <a:ext cx="97600" cy="31375"/>
            </a:xfrm>
            <a:custGeom>
              <a:avLst/>
              <a:gdLst/>
              <a:ahLst/>
              <a:cxnLst/>
              <a:rect l="l" t="t" r="r" b="b"/>
              <a:pathLst>
                <a:path w="3904" h="1255" extrusionOk="0">
                  <a:moveTo>
                    <a:pt x="3903" y="1"/>
                  </a:moveTo>
                  <a:lnTo>
                    <a:pt x="0" y="34"/>
                  </a:lnTo>
                  <a:cubicBezTo>
                    <a:pt x="154" y="433"/>
                    <a:pt x="1323" y="1255"/>
                    <a:pt x="3092" y="1255"/>
                  </a:cubicBezTo>
                  <a:cubicBezTo>
                    <a:pt x="3247" y="1255"/>
                    <a:pt x="3406" y="1249"/>
                    <a:pt x="3570" y="1235"/>
                  </a:cubicBezTo>
                  <a:lnTo>
                    <a:pt x="3903" y="1"/>
                  </a:lnTo>
                  <a:close/>
                </a:path>
              </a:pathLst>
            </a:custGeom>
            <a:solidFill>
              <a:srgbClr val="33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70;p68"/>
            <p:cNvSpPr/>
            <p:nvPr/>
          </p:nvSpPr>
          <p:spPr>
            <a:xfrm>
              <a:off x="5525775" y="1956950"/>
              <a:ext cx="197450" cy="114175"/>
            </a:xfrm>
            <a:custGeom>
              <a:avLst/>
              <a:gdLst/>
              <a:ahLst/>
              <a:cxnLst/>
              <a:rect l="l" t="t" r="r" b="b"/>
              <a:pathLst>
                <a:path w="7898" h="4567" extrusionOk="0">
                  <a:moveTo>
                    <a:pt x="7545" y="0"/>
                  </a:moveTo>
                  <a:cubicBezTo>
                    <a:pt x="7135" y="0"/>
                    <a:pt x="6381" y="236"/>
                    <a:pt x="5505" y="663"/>
                  </a:cubicBezTo>
                  <a:lnTo>
                    <a:pt x="2836" y="1931"/>
                  </a:lnTo>
                  <a:cubicBezTo>
                    <a:pt x="1402" y="2598"/>
                    <a:pt x="234" y="3432"/>
                    <a:pt x="168" y="3832"/>
                  </a:cubicBezTo>
                  <a:lnTo>
                    <a:pt x="1" y="4566"/>
                  </a:lnTo>
                  <a:lnTo>
                    <a:pt x="7706" y="930"/>
                  </a:lnTo>
                  <a:lnTo>
                    <a:pt x="7873" y="230"/>
                  </a:lnTo>
                  <a:cubicBezTo>
                    <a:pt x="7897" y="74"/>
                    <a:pt x="7775" y="0"/>
                    <a:pt x="7545"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71;p68"/>
            <p:cNvSpPr/>
            <p:nvPr/>
          </p:nvSpPr>
          <p:spPr>
            <a:xfrm>
              <a:off x="5510775" y="1887625"/>
              <a:ext cx="236400" cy="130950"/>
            </a:xfrm>
            <a:custGeom>
              <a:avLst/>
              <a:gdLst/>
              <a:ahLst/>
              <a:cxnLst/>
              <a:rect l="l" t="t" r="r" b="b"/>
              <a:pathLst>
                <a:path w="9456" h="5238" extrusionOk="0">
                  <a:moveTo>
                    <a:pt x="6721" y="1"/>
                  </a:moveTo>
                  <a:cubicBezTo>
                    <a:pt x="6420" y="1"/>
                    <a:pt x="5996" y="101"/>
                    <a:pt x="5404" y="367"/>
                  </a:cubicBezTo>
                  <a:cubicBezTo>
                    <a:pt x="3003" y="1402"/>
                    <a:pt x="2502" y="3203"/>
                    <a:pt x="2502" y="3203"/>
                  </a:cubicBezTo>
                  <a:lnTo>
                    <a:pt x="1401" y="3770"/>
                  </a:lnTo>
                  <a:cubicBezTo>
                    <a:pt x="768" y="4070"/>
                    <a:pt x="167" y="4537"/>
                    <a:pt x="134" y="4771"/>
                  </a:cubicBezTo>
                  <a:lnTo>
                    <a:pt x="0" y="5238"/>
                  </a:lnTo>
                  <a:lnTo>
                    <a:pt x="9340" y="801"/>
                  </a:lnTo>
                  <a:cubicBezTo>
                    <a:pt x="9307" y="768"/>
                    <a:pt x="9340" y="568"/>
                    <a:pt x="9440" y="334"/>
                  </a:cubicBezTo>
                  <a:cubicBezTo>
                    <a:pt x="9456" y="212"/>
                    <a:pt x="9381" y="153"/>
                    <a:pt x="9238" y="153"/>
                  </a:cubicBezTo>
                  <a:cubicBezTo>
                    <a:pt x="9067" y="153"/>
                    <a:pt x="8800" y="238"/>
                    <a:pt x="8473" y="401"/>
                  </a:cubicBezTo>
                  <a:lnTo>
                    <a:pt x="7439" y="901"/>
                  </a:lnTo>
                  <a:cubicBezTo>
                    <a:pt x="7439" y="901"/>
                    <a:pt x="7627" y="1"/>
                    <a:pt x="6721"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72;p68"/>
            <p:cNvSpPr/>
            <p:nvPr/>
          </p:nvSpPr>
          <p:spPr>
            <a:xfrm>
              <a:off x="5560800" y="1910150"/>
              <a:ext cx="166825" cy="132625"/>
            </a:xfrm>
            <a:custGeom>
              <a:avLst/>
              <a:gdLst/>
              <a:ahLst/>
              <a:cxnLst/>
              <a:rect l="l" t="t" r="r" b="b"/>
              <a:pathLst>
                <a:path w="6673" h="5305" extrusionOk="0">
                  <a:moveTo>
                    <a:pt x="6672" y="0"/>
                  </a:moveTo>
                  <a:lnTo>
                    <a:pt x="1" y="3136"/>
                  </a:lnTo>
                  <a:lnTo>
                    <a:pt x="268" y="3836"/>
                  </a:lnTo>
                  <a:cubicBezTo>
                    <a:pt x="521" y="3722"/>
                    <a:pt x="697" y="3671"/>
                    <a:pt x="815" y="3671"/>
                  </a:cubicBezTo>
                  <a:cubicBezTo>
                    <a:pt x="1007" y="3671"/>
                    <a:pt x="1043" y="3809"/>
                    <a:pt x="1002" y="4036"/>
                  </a:cubicBezTo>
                  <a:cubicBezTo>
                    <a:pt x="968" y="4437"/>
                    <a:pt x="768" y="5304"/>
                    <a:pt x="768" y="5304"/>
                  </a:cubicBezTo>
                  <a:lnTo>
                    <a:pt x="4904" y="3336"/>
                  </a:lnTo>
                  <a:cubicBezTo>
                    <a:pt x="4904" y="3336"/>
                    <a:pt x="4938" y="2836"/>
                    <a:pt x="5104" y="2135"/>
                  </a:cubicBezTo>
                  <a:cubicBezTo>
                    <a:pt x="5238" y="1501"/>
                    <a:pt x="5605" y="1301"/>
                    <a:pt x="6439" y="934"/>
                  </a:cubicBezTo>
                  <a:lnTo>
                    <a:pt x="6672" y="0"/>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73;p68"/>
            <p:cNvSpPr/>
            <p:nvPr/>
          </p:nvSpPr>
          <p:spPr>
            <a:xfrm>
              <a:off x="5531625" y="1957300"/>
              <a:ext cx="198275" cy="113825"/>
            </a:xfrm>
            <a:custGeom>
              <a:avLst/>
              <a:gdLst/>
              <a:ahLst/>
              <a:cxnLst/>
              <a:rect l="l" t="t" r="r" b="b"/>
              <a:pathLst>
                <a:path w="7931" h="4553" extrusionOk="0">
                  <a:moveTo>
                    <a:pt x="7573" y="1"/>
                  </a:moveTo>
                  <a:cubicBezTo>
                    <a:pt x="7160" y="1"/>
                    <a:pt x="6400" y="223"/>
                    <a:pt x="5504" y="649"/>
                  </a:cubicBezTo>
                  <a:lnTo>
                    <a:pt x="2836" y="1917"/>
                  </a:lnTo>
                  <a:cubicBezTo>
                    <a:pt x="1468" y="2584"/>
                    <a:pt x="267" y="3418"/>
                    <a:pt x="167" y="3818"/>
                  </a:cubicBezTo>
                  <a:lnTo>
                    <a:pt x="0" y="4552"/>
                  </a:lnTo>
                  <a:lnTo>
                    <a:pt x="0" y="4552"/>
                  </a:lnTo>
                  <a:lnTo>
                    <a:pt x="7739" y="916"/>
                  </a:lnTo>
                  <a:cubicBezTo>
                    <a:pt x="7739" y="916"/>
                    <a:pt x="7806" y="583"/>
                    <a:pt x="7906" y="216"/>
                  </a:cubicBezTo>
                  <a:cubicBezTo>
                    <a:pt x="7930" y="71"/>
                    <a:pt x="7807" y="1"/>
                    <a:pt x="7573" y="1"/>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74;p68"/>
            <p:cNvSpPr/>
            <p:nvPr/>
          </p:nvSpPr>
          <p:spPr>
            <a:xfrm>
              <a:off x="5590000" y="2043800"/>
              <a:ext cx="254000" cy="271400"/>
            </a:xfrm>
            <a:custGeom>
              <a:avLst/>
              <a:gdLst/>
              <a:ahLst/>
              <a:cxnLst/>
              <a:rect l="l" t="t" r="r" b="b"/>
              <a:pathLst>
                <a:path w="10160" h="10856" extrusionOk="0">
                  <a:moveTo>
                    <a:pt x="9362" y="1"/>
                  </a:moveTo>
                  <a:cubicBezTo>
                    <a:pt x="9121" y="1"/>
                    <a:pt x="8848" y="138"/>
                    <a:pt x="8606" y="425"/>
                  </a:cubicBezTo>
                  <a:cubicBezTo>
                    <a:pt x="8606" y="425"/>
                    <a:pt x="7973" y="2793"/>
                    <a:pt x="7806" y="3360"/>
                  </a:cubicBezTo>
                  <a:cubicBezTo>
                    <a:pt x="7639" y="3961"/>
                    <a:pt x="4670" y="5329"/>
                    <a:pt x="3169" y="5529"/>
                  </a:cubicBezTo>
                  <a:cubicBezTo>
                    <a:pt x="334" y="5896"/>
                    <a:pt x="0" y="6496"/>
                    <a:pt x="667" y="8531"/>
                  </a:cubicBezTo>
                  <a:cubicBezTo>
                    <a:pt x="1213" y="10137"/>
                    <a:pt x="2670" y="10856"/>
                    <a:pt x="4701" y="10856"/>
                  </a:cubicBezTo>
                  <a:cubicBezTo>
                    <a:pt x="5032" y="10856"/>
                    <a:pt x="5378" y="10836"/>
                    <a:pt x="5738" y="10799"/>
                  </a:cubicBezTo>
                  <a:cubicBezTo>
                    <a:pt x="6939" y="10666"/>
                    <a:pt x="8606" y="9565"/>
                    <a:pt x="9240" y="7697"/>
                  </a:cubicBezTo>
                  <a:cubicBezTo>
                    <a:pt x="10074" y="5329"/>
                    <a:pt x="9607" y="2793"/>
                    <a:pt x="9941" y="1392"/>
                  </a:cubicBezTo>
                  <a:cubicBezTo>
                    <a:pt x="10159" y="496"/>
                    <a:pt x="9819" y="1"/>
                    <a:pt x="9362" y="1"/>
                  </a:cubicBezTo>
                  <a:close/>
                </a:path>
              </a:pathLst>
            </a:custGeom>
            <a:solidFill>
              <a:srgbClr val="FEC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p:cNvSpPr txBox="1"/>
          <p:nvPr/>
        </p:nvSpPr>
        <p:spPr>
          <a:xfrm>
            <a:off x="533399" y="1136877"/>
            <a:ext cx="6898239" cy="1575816"/>
          </a:xfrm>
          <a:prstGeom prst="rect">
            <a:avLst/>
          </a:prstGeom>
          <a:noFill/>
        </p:spPr>
        <p:txBody>
          <a:bodyPr wrap="square" rtlCol="0">
            <a:spAutoFit/>
          </a:bodyPr>
          <a:lstStyle/>
          <a:p>
            <a:pPr marL="457200" indent="-342900" algn="just">
              <a:lnSpc>
                <a:spcPct val="90000"/>
              </a:lnSpc>
              <a:spcAft>
                <a:spcPts val="600"/>
              </a:spcAft>
              <a:buFont typeface="Arial" panose="020B0604020202020204" pitchFamily="34" charset="0"/>
              <a:buChar char="•"/>
            </a:pPr>
            <a:r>
              <a:rPr lang="en-US" sz="2000" dirty="0">
                <a:solidFill>
                  <a:srgbClr val="30394B"/>
                </a:solidFill>
                <a:latin typeface="Montserrat" panose="020B0604020202020204" charset="0"/>
              </a:rPr>
              <a:t>Medgic – Scan analyze and detect skin problems ( implemented by MEDNET PTE LTD ) .</a:t>
            </a:r>
          </a:p>
          <a:p>
            <a:pPr marL="457200" indent="-342900" algn="just">
              <a:lnSpc>
                <a:spcPct val="90000"/>
              </a:lnSpc>
              <a:spcAft>
                <a:spcPts val="600"/>
              </a:spcAft>
              <a:buFont typeface="Arial" panose="020B0604020202020204" pitchFamily="34" charset="0"/>
              <a:buChar char="•"/>
            </a:pPr>
            <a:endParaRPr lang="en-US" sz="2000" dirty="0">
              <a:solidFill>
                <a:srgbClr val="30394B"/>
              </a:solidFill>
              <a:latin typeface="Montserrat" panose="020B0604020202020204" charset="0"/>
            </a:endParaRPr>
          </a:p>
          <a:p>
            <a:pPr marL="457200" indent="-342900" algn="just">
              <a:lnSpc>
                <a:spcPct val="90000"/>
              </a:lnSpc>
              <a:spcAft>
                <a:spcPts val="600"/>
              </a:spcAft>
              <a:buFont typeface="Arial" panose="020B0604020202020204" pitchFamily="34" charset="0"/>
              <a:buChar char="•"/>
            </a:pPr>
            <a:r>
              <a:rPr lang="en-US" sz="2000" dirty="0">
                <a:latin typeface="Montserrat" panose="020B0604020202020204" charset="0"/>
              </a:rPr>
              <a:t>Smart</a:t>
            </a:r>
            <a:r>
              <a:rPr lang="en-US" sz="3600" dirty="0"/>
              <a:t> </a:t>
            </a:r>
            <a:r>
              <a:rPr lang="en-US" sz="2000" dirty="0">
                <a:latin typeface="Montserrat" panose="020B0604020202020204" charset="0"/>
              </a:rPr>
              <a:t>skin scanner</a:t>
            </a:r>
            <a:endParaRPr lang="en-GB" sz="2800" dirty="0">
              <a:latin typeface="Montserrat" panose="020B0604020202020204" charset="0"/>
            </a:endParaRPr>
          </a:p>
        </p:txBody>
      </p:sp>
      <p:sp>
        <p:nvSpPr>
          <p:cNvPr id="81" name="Google Shape;438;p44">
            <a:extLst>
              <a:ext uri="{FF2B5EF4-FFF2-40B4-BE49-F238E27FC236}">
                <a16:creationId xmlns:a16="http://schemas.microsoft.com/office/drawing/2014/main" id="{87BA5495-76CB-4B22-A913-5069B665B003}"/>
              </a:ext>
            </a:extLst>
          </p:cNvPr>
          <p:cNvSpPr/>
          <p:nvPr/>
        </p:nvSpPr>
        <p:spPr>
          <a:xfrm>
            <a:off x="533399" y="840150"/>
            <a:ext cx="3200401" cy="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500" y="196524"/>
            <a:ext cx="7707000" cy="502500"/>
          </a:xfrm>
        </p:spPr>
        <p:txBody>
          <a:bodyPr/>
          <a:lstStyle/>
          <a:p>
            <a:r>
              <a:rPr lang="en-US" dirty="0"/>
              <a:t>System Architecture </a:t>
            </a:r>
            <a:endParaRPr lang="en-GB" dirty="0"/>
          </a:p>
        </p:txBody>
      </p:sp>
      <p:pic>
        <p:nvPicPr>
          <p:cNvPr id="7" name="Picture 6" descr="Graphical user interface&#10;&#10;Description automatically generated">
            <a:extLst>
              <a:ext uri="{FF2B5EF4-FFF2-40B4-BE49-F238E27FC236}">
                <a16:creationId xmlns:a16="http://schemas.microsoft.com/office/drawing/2014/main" id="{428C9F50-9C0A-4272-98BB-30CF3FDBE2FF}"/>
              </a:ext>
            </a:extLst>
          </p:cNvPr>
          <p:cNvPicPr>
            <a:picLocks noChangeAspect="1"/>
          </p:cNvPicPr>
          <p:nvPr/>
        </p:nvPicPr>
        <p:blipFill>
          <a:blip r:embed="rId2"/>
          <a:stretch>
            <a:fillRect/>
          </a:stretch>
        </p:blipFill>
        <p:spPr>
          <a:xfrm>
            <a:off x="1891645" y="819150"/>
            <a:ext cx="5360709" cy="4093468"/>
          </a:xfrm>
          <a:prstGeom prst="rect">
            <a:avLst/>
          </a:prstGeom>
        </p:spPr>
      </p:pic>
      <p:cxnSp>
        <p:nvCxnSpPr>
          <p:cNvPr id="9" name="Straight Arrow Connector 8">
            <a:extLst>
              <a:ext uri="{FF2B5EF4-FFF2-40B4-BE49-F238E27FC236}">
                <a16:creationId xmlns:a16="http://schemas.microsoft.com/office/drawing/2014/main" id="{521B06A3-F5D2-4BBB-BA1D-1FD7C5288E92}"/>
              </a:ext>
            </a:extLst>
          </p:cNvPr>
          <p:cNvCxnSpPr>
            <a:cxnSpLocks/>
          </p:cNvCxnSpPr>
          <p:nvPr/>
        </p:nvCxnSpPr>
        <p:spPr>
          <a:xfrm>
            <a:off x="4572000" y="2343150"/>
            <a:ext cx="0" cy="22860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98;p48">
            <a:extLst>
              <a:ext uri="{FF2B5EF4-FFF2-40B4-BE49-F238E27FC236}">
                <a16:creationId xmlns:a16="http://schemas.microsoft.com/office/drawing/2014/main" id="{483456AF-65A0-4F1B-A36B-35352B9AEF05}"/>
              </a:ext>
            </a:extLst>
          </p:cNvPr>
          <p:cNvSpPr/>
          <p:nvPr/>
        </p:nvSpPr>
        <p:spPr>
          <a:xfrm>
            <a:off x="2743200" y="666750"/>
            <a:ext cx="3733800"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863940"/>
      </p:ext>
    </p:extLst>
  </p:cSld>
  <p:clrMapOvr>
    <a:masterClrMapping/>
  </p:clrMapOvr>
</p:sld>
</file>

<file path=ppt/theme/theme1.xml><?xml version="1.0" encoding="utf-8"?>
<a:theme xmlns:a="http://schemas.openxmlformats.org/drawingml/2006/main"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1276</Words>
  <Application>Microsoft Office PowerPoint</Application>
  <PresentationFormat>On-screen Show (16:9)</PresentationFormat>
  <Paragraphs>135</Paragraphs>
  <Slides>26</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Gill Sans Nova Cond</vt:lpstr>
      <vt:lpstr>Montserrat</vt:lpstr>
      <vt:lpstr>Helvetica Neue</vt:lpstr>
      <vt:lpstr>Helvetica Neue Light</vt:lpstr>
      <vt:lpstr>Assistant Health App Pitch Deck by Slidesgo</vt:lpstr>
      <vt:lpstr>   Skin Disease Detection Application</vt:lpstr>
      <vt:lpstr>Our Team</vt:lpstr>
      <vt:lpstr>Contents</vt:lpstr>
      <vt:lpstr>Introduction</vt:lpstr>
      <vt:lpstr>Motivation</vt:lpstr>
      <vt:lpstr>Problem Defintion</vt:lpstr>
      <vt:lpstr>Objectives</vt:lpstr>
      <vt:lpstr>Related Works</vt:lpstr>
      <vt:lpstr>System Architecture </vt:lpstr>
      <vt:lpstr>Proposed Methodology</vt:lpstr>
      <vt:lpstr>Convolutional neural network CNN</vt:lpstr>
      <vt:lpstr>Why CNN ?</vt:lpstr>
      <vt:lpstr>CNN’s layers 1 - Convolutional layer </vt:lpstr>
      <vt:lpstr>Feature maps</vt:lpstr>
      <vt:lpstr>2- Pooling Layer</vt:lpstr>
      <vt:lpstr>3- Rectified Linear Units RELU</vt:lpstr>
      <vt:lpstr>4-Fully Connected Layer</vt:lpstr>
      <vt:lpstr>Data Augmentations</vt:lpstr>
      <vt:lpstr>Transfer Learning</vt:lpstr>
      <vt:lpstr>Pre-Trained Model MobileNets</vt:lpstr>
      <vt:lpstr>Demo</vt:lpstr>
      <vt:lpstr>Conclusion</vt:lpstr>
      <vt:lpstr>Future work</vt:lpstr>
      <vt:lpstr>Software Tools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Disease Detection APP</dc:title>
  <cp:lastModifiedBy>lexii5831@gmail.com</cp:lastModifiedBy>
  <cp:revision>110</cp:revision>
  <dcterms:modified xsi:type="dcterms:W3CDTF">2021-07-11T22:06:46Z</dcterms:modified>
</cp:coreProperties>
</file>